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9" r:id="rId1"/>
    <p:sldMasterId id="2147483706" r:id="rId2"/>
  </p:sldMasterIdLst>
  <p:sldIdLst>
    <p:sldId id="256" r:id="rId3"/>
    <p:sldId id="262" r:id="rId4"/>
    <p:sldId id="258" r:id="rId5"/>
    <p:sldId id="259" r:id="rId6"/>
    <p:sldId id="260" r:id="rId7"/>
    <p:sldId id="263" r:id="rId8"/>
    <p:sldId id="276" r:id="rId9"/>
    <p:sldId id="261" r:id="rId10"/>
    <p:sldId id="274" r:id="rId11"/>
    <p:sldId id="272" r:id="rId12"/>
    <p:sldId id="277" r:id="rId13"/>
    <p:sldId id="275" r:id="rId14"/>
    <p:sldId id="271" r:id="rId15"/>
  </p:sldIdLst>
  <p:sldSz cx="12192000" cy="6858000"/>
  <p:notesSz cx="6858000" cy="9144000"/>
  <p:defaultTextStyle>
    <a:defPPr rtl="0"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tion par défaut" id="{C2E6AD79-5252-4DF5-AF23-7051FADB0EA5}">
          <p14:sldIdLst>
            <p14:sldId id="256"/>
            <p14:sldId id="262"/>
            <p14:sldId id="258"/>
            <p14:sldId id="259"/>
            <p14:sldId id="260"/>
            <p14:sldId id="263"/>
            <p14:sldId id="276"/>
            <p14:sldId id="261"/>
            <p14:sldId id="274"/>
            <p14:sldId id="272"/>
            <p14:sldId id="277"/>
            <p14:sldId id="275"/>
            <p14:sldId id="27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345" autoAdjust="0"/>
    <p:restoredTop sz="94676"/>
  </p:normalViewPr>
  <p:slideViewPr>
    <p:cSldViewPr snapToGrid="0">
      <p:cViewPr varScale="1">
        <p:scale>
          <a:sx n="78" d="100"/>
          <a:sy n="78" d="100"/>
        </p:scale>
        <p:origin x="95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image" Target="../media/image3.pn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4" Type="http://schemas.openxmlformats.org/officeDocument/2006/relationships/image" Target="../media/image10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image" Target="../media/image3.pn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4" Type="http://schemas.openxmlformats.org/officeDocument/2006/relationships/image" Target="../media/image1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7C26DC7-3208-465A-B436-AC1A09C1D306}" type="doc">
      <dgm:prSet loTypeId="urn:microsoft.com/office/officeart/2008/layout/AlternatingPictureBlocks" loCatId="list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fr-FR"/>
        </a:p>
      </dgm:t>
    </dgm:pt>
    <dgm:pt modelId="{FBDBBAC4-1042-4627-8921-204A54F30439}">
      <dgm:prSet phldrT="[Texte]"/>
      <dgm:spPr/>
      <dgm:t>
        <a:bodyPr/>
        <a:lstStyle/>
        <a:p>
          <a:pPr>
            <a:buNone/>
          </a:pPr>
          <a:r>
            <a:rPr lang="fr-FR" sz="1700" dirty="0"/>
            <a:t>3 types systèmes de santé :</a:t>
          </a:r>
        </a:p>
      </dgm:t>
    </dgm:pt>
    <dgm:pt modelId="{3BB29ECD-B9FA-4675-B463-FF3BF892A58C}" type="parTrans" cxnId="{77C25BA0-1BD8-4010-9514-B72692FD669C}">
      <dgm:prSet/>
      <dgm:spPr/>
      <dgm:t>
        <a:bodyPr/>
        <a:lstStyle/>
        <a:p>
          <a:endParaRPr lang="fr-FR"/>
        </a:p>
      </dgm:t>
    </dgm:pt>
    <dgm:pt modelId="{D218553D-400D-40DE-AA2D-A19B6FF886CF}" type="sibTrans" cxnId="{77C25BA0-1BD8-4010-9514-B72692FD669C}">
      <dgm:prSet/>
      <dgm:spPr/>
      <dgm:t>
        <a:bodyPr/>
        <a:lstStyle/>
        <a:p>
          <a:endParaRPr lang="fr-FR"/>
        </a:p>
      </dgm:t>
    </dgm:pt>
    <dgm:pt modelId="{1C76CCA3-13B4-4F4F-8A98-C871540A78E1}">
      <dgm:prSet phldrT="[Texte]" custT="1"/>
      <dgm:spPr/>
      <dgm:t>
        <a:bodyPr/>
        <a:lstStyle/>
        <a:p>
          <a:pPr>
            <a:buFont typeface="Univers" panose="020B0503020202020204" pitchFamily="34" charset="0"/>
            <a:buChar char="–"/>
          </a:pPr>
          <a:r>
            <a:rPr lang="fr-FR" sz="1800" b="0" dirty="0"/>
            <a:t>Nationaux</a:t>
          </a:r>
        </a:p>
      </dgm:t>
    </dgm:pt>
    <dgm:pt modelId="{795F24AE-A15B-46E2-A5ED-B05F8B89FB49}" type="parTrans" cxnId="{A194E1E3-DD3B-4E9D-945A-A93595F62F36}">
      <dgm:prSet/>
      <dgm:spPr/>
      <dgm:t>
        <a:bodyPr/>
        <a:lstStyle/>
        <a:p>
          <a:endParaRPr lang="fr-FR"/>
        </a:p>
      </dgm:t>
    </dgm:pt>
    <dgm:pt modelId="{37F1BCB8-E754-4A13-8FC4-373DD313FE6E}" type="sibTrans" cxnId="{A194E1E3-DD3B-4E9D-945A-A93595F62F36}">
      <dgm:prSet/>
      <dgm:spPr/>
      <dgm:t>
        <a:bodyPr/>
        <a:lstStyle/>
        <a:p>
          <a:endParaRPr lang="fr-FR"/>
        </a:p>
      </dgm:t>
    </dgm:pt>
    <dgm:pt modelId="{7CDD2A84-95FF-4D8F-8E6D-4CE2925F3FF2}">
      <dgm:prSet phldrT="[Texte]"/>
      <dgm:spPr/>
      <dgm:t>
        <a:bodyPr/>
        <a:lstStyle/>
        <a:p>
          <a:pPr>
            <a:buNone/>
          </a:pPr>
          <a:r>
            <a:rPr lang="fr-FR" sz="1900" b="1" dirty="0"/>
            <a:t>Danemark :</a:t>
          </a:r>
          <a:endParaRPr lang="fr-FR" sz="1900" dirty="0"/>
        </a:p>
      </dgm:t>
    </dgm:pt>
    <dgm:pt modelId="{F4AFB239-35C0-4255-B72B-9C98E1F3E922}" type="parTrans" cxnId="{768C805E-94E7-4ECF-8AFB-DFCFAE65650B}">
      <dgm:prSet/>
      <dgm:spPr/>
      <dgm:t>
        <a:bodyPr/>
        <a:lstStyle/>
        <a:p>
          <a:endParaRPr lang="fr-FR"/>
        </a:p>
      </dgm:t>
    </dgm:pt>
    <dgm:pt modelId="{88980C5F-9F84-4181-B337-1BDB18909EFB}" type="sibTrans" cxnId="{768C805E-94E7-4ECF-8AFB-DFCFAE65650B}">
      <dgm:prSet/>
      <dgm:spPr/>
      <dgm:t>
        <a:bodyPr/>
        <a:lstStyle/>
        <a:p>
          <a:endParaRPr lang="fr-FR"/>
        </a:p>
      </dgm:t>
    </dgm:pt>
    <dgm:pt modelId="{0A7E7235-41B8-41B1-98A4-409C301E9AB9}">
      <dgm:prSet phldrT="[Texte]" custT="1"/>
      <dgm:spPr/>
      <dgm:t>
        <a:bodyPr/>
        <a:lstStyle/>
        <a:p>
          <a:pPr>
            <a:buFont typeface="Univers" panose="020B0503020202020204" pitchFamily="34" charset="0"/>
            <a:buChar char="–"/>
          </a:pPr>
          <a:r>
            <a:rPr lang="fr-FR" sz="1600" dirty="0"/>
            <a:t>Système dit « d’assurance-maladie »</a:t>
          </a:r>
        </a:p>
      </dgm:t>
    </dgm:pt>
    <dgm:pt modelId="{946FC58F-D27F-4491-94F8-B2F54A958CFB}" type="parTrans" cxnId="{ABAB6976-0AA6-4688-A4D7-8072D00C11F7}">
      <dgm:prSet/>
      <dgm:spPr/>
      <dgm:t>
        <a:bodyPr/>
        <a:lstStyle/>
        <a:p>
          <a:endParaRPr lang="fr-FR"/>
        </a:p>
      </dgm:t>
    </dgm:pt>
    <dgm:pt modelId="{9C03A251-E567-4FAB-B205-67EE7CEBD607}" type="sibTrans" cxnId="{ABAB6976-0AA6-4688-A4D7-8072D00C11F7}">
      <dgm:prSet/>
      <dgm:spPr/>
      <dgm:t>
        <a:bodyPr/>
        <a:lstStyle/>
        <a:p>
          <a:endParaRPr lang="fr-FR"/>
        </a:p>
      </dgm:t>
    </dgm:pt>
    <dgm:pt modelId="{6B605ED3-2002-4A89-9D72-1659B8E8E91F}">
      <dgm:prSet custT="1"/>
      <dgm:spPr/>
      <dgm:t>
        <a:bodyPr/>
        <a:lstStyle/>
        <a:p>
          <a:pPr>
            <a:buFont typeface="Univers" panose="020B0503020202020204" pitchFamily="34" charset="0"/>
            <a:buChar char="–"/>
          </a:pPr>
          <a:r>
            <a:rPr lang="fr-FR" sz="1800" b="0" dirty="0"/>
            <a:t>Assurance-Maladie</a:t>
          </a:r>
        </a:p>
      </dgm:t>
    </dgm:pt>
    <dgm:pt modelId="{F831E769-442A-4B1C-B822-0FD3A34E4B0A}" type="parTrans" cxnId="{550661EE-9273-47E2-808C-432394D006B8}">
      <dgm:prSet/>
      <dgm:spPr/>
      <dgm:t>
        <a:bodyPr/>
        <a:lstStyle/>
        <a:p>
          <a:endParaRPr lang="fr-FR"/>
        </a:p>
      </dgm:t>
    </dgm:pt>
    <dgm:pt modelId="{4442E566-D31C-4FAF-845C-2CE1EF5B92F3}" type="sibTrans" cxnId="{550661EE-9273-47E2-808C-432394D006B8}">
      <dgm:prSet/>
      <dgm:spPr/>
      <dgm:t>
        <a:bodyPr/>
        <a:lstStyle/>
        <a:p>
          <a:endParaRPr lang="fr-FR"/>
        </a:p>
      </dgm:t>
    </dgm:pt>
    <dgm:pt modelId="{C544E6E9-7E0E-4B53-9A41-732245414CA6}">
      <dgm:prSet custT="1"/>
      <dgm:spPr/>
      <dgm:t>
        <a:bodyPr/>
        <a:lstStyle/>
        <a:p>
          <a:pPr>
            <a:buFont typeface="Univers" panose="020B0503020202020204" pitchFamily="34" charset="0"/>
            <a:buChar char="–"/>
          </a:pPr>
          <a:r>
            <a:rPr lang="fr-FR" sz="1800" b="0" dirty="0"/>
            <a:t>Libéraux</a:t>
          </a:r>
        </a:p>
      </dgm:t>
    </dgm:pt>
    <dgm:pt modelId="{6C564B58-649B-45B6-AAE0-F2BD4FA72B0E}" type="parTrans" cxnId="{DE1031EF-3880-44B8-BB33-D7CCCDE0E01D}">
      <dgm:prSet/>
      <dgm:spPr/>
      <dgm:t>
        <a:bodyPr/>
        <a:lstStyle/>
        <a:p>
          <a:endParaRPr lang="fr-FR"/>
        </a:p>
      </dgm:t>
    </dgm:pt>
    <dgm:pt modelId="{E37764A1-4F35-40FD-A34A-4B039A08B25F}" type="sibTrans" cxnId="{DE1031EF-3880-44B8-BB33-D7CCCDE0E01D}">
      <dgm:prSet/>
      <dgm:spPr/>
      <dgm:t>
        <a:bodyPr/>
        <a:lstStyle/>
        <a:p>
          <a:endParaRPr lang="fr-FR"/>
        </a:p>
      </dgm:t>
    </dgm:pt>
    <dgm:pt modelId="{EB69EA47-AC5E-4CA0-A518-317F13958132}">
      <dgm:prSet phldrT="[Texte]" custT="1"/>
      <dgm:spPr/>
      <dgm:t>
        <a:bodyPr/>
        <a:lstStyle/>
        <a:p>
          <a:pPr>
            <a:buFont typeface="Univers" panose="020B0503020202020204" pitchFamily="34" charset="0"/>
            <a:buChar char="–"/>
          </a:pPr>
          <a:r>
            <a:rPr lang="fr-FR" sz="1600" dirty="0"/>
            <a:t>Système dit « national »</a:t>
          </a:r>
        </a:p>
      </dgm:t>
    </dgm:pt>
    <dgm:pt modelId="{57D93C25-4D0B-4444-9CE9-B06F75ACFB51}" type="parTrans" cxnId="{753D242F-06D0-4ED6-987F-2777F255A86B}">
      <dgm:prSet/>
      <dgm:spPr/>
      <dgm:t>
        <a:bodyPr/>
        <a:lstStyle/>
        <a:p>
          <a:endParaRPr lang="fr-FR"/>
        </a:p>
      </dgm:t>
    </dgm:pt>
    <dgm:pt modelId="{56A72431-D1FC-4A7C-9CF3-87BF2E51F0C2}" type="sibTrans" cxnId="{753D242F-06D0-4ED6-987F-2777F255A86B}">
      <dgm:prSet/>
      <dgm:spPr/>
      <dgm:t>
        <a:bodyPr/>
        <a:lstStyle/>
        <a:p>
          <a:endParaRPr lang="fr-FR"/>
        </a:p>
      </dgm:t>
    </dgm:pt>
    <dgm:pt modelId="{3BA55145-DD07-4352-A8D3-DFF767AF842A}">
      <dgm:prSet custT="1"/>
      <dgm:spPr/>
      <dgm:t>
        <a:bodyPr/>
        <a:lstStyle/>
        <a:p>
          <a:pPr>
            <a:buFont typeface="Univers" panose="020B0503020202020204" pitchFamily="34" charset="0"/>
            <a:buChar char="–"/>
          </a:pPr>
          <a:r>
            <a:rPr lang="fr-FR" sz="1600" dirty="0"/>
            <a:t>Auparavant en retard en termes d’espérance de vie</a:t>
          </a:r>
        </a:p>
      </dgm:t>
    </dgm:pt>
    <dgm:pt modelId="{B371495C-E2EC-483B-A611-EE378D5833CF}" type="parTrans" cxnId="{26000341-929F-471C-90F8-157BCD2A6456}">
      <dgm:prSet/>
      <dgm:spPr/>
      <dgm:t>
        <a:bodyPr/>
        <a:lstStyle/>
        <a:p>
          <a:endParaRPr lang="fr-FR"/>
        </a:p>
      </dgm:t>
    </dgm:pt>
    <dgm:pt modelId="{960961F2-2B54-46A7-A854-11A602E79E96}" type="sibTrans" cxnId="{26000341-929F-471C-90F8-157BCD2A6456}">
      <dgm:prSet/>
      <dgm:spPr/>
      <dgm:t>
        <a:bodyPr/>
        <a:lstStyle/>
        <a:p>
          <a:endParaRPr lang="fr-FR"/>
        </a:p>
      </dgm:t>
    </dgm:pt>
    <dgm:pt modelId="{F039E8A1-C13C-4F55-B154-1F1E113D8C95}">
      <dgm:prSet custT="1"/>
      <dgm:spPr/>
      <dgm:t>
        <a:bodyPr/>
        <a:lstStyle/>
        <a:p>
          <a:pPr>
            <a:buFont typeface="Univers" panose="020B0503020202020204" pitchFamily="34" charset="0"/>
            <a:buChar char="–"/>
          </a:pPr>
          <a:r>
            <a:rPr lang="fr-FR" sz="1600" dirty="0"/>
            <a:t>Mise en place d’actions permettant de rattraper ce retard</a:t>
          </a:r>
        </a:p>
      </dgm:t>
    </dgm:pt>
    <dgm:pt modelId="{A4DD7F73-E9E1-4420-B7A0-192674F314FD}" type="parTrans" cxnId="{2E923EDB-EBDE-4937-AE6C-726E4EC39E2C}">
      <dgm:prSet/>
      <dgm:spPr/>
      <dgm:t>
        <a:bodyPr/>
        <a:lstStyle/>
        <a:p>
          <a:endParaRPr lang="fr-FR"/>
        </a:p>
      </dgm:t>
    </dgm:pt>
    <dgm:pt modelId="{5E22249A-86C6-44C2-8933-FFD9B3A62B18}" type="sibTrans" cxnId="{2E923EDB-EBDE-4937-AE6C-726E4EC39E2C}">
      <dgm:prSet/>
      <dgm:spPr/>
      <dgm:t>
        <a:bodyPr/>
        <a:lstStyle/>
        <a:p>
          <a:endParaRPr lang="fr-FR"/>
        </a:p>
      </dgm:t>
    </dgm:pt>
    <dgm:pt modelId="{4A9D1C30-53E5-4898-9A65-58484FEAF65B}">
      <dgm:prSet custT="1"/>
      <dgm:spPr/>
      <dgm:t>
        <a:bodyPr/>
        <a:lstStyle/>
        <a:p>
          <a:pPr>
            <a:buFont typeface="Univers" panose="020B0503020202020204" pitchFamily="34" charset="0"/>
            <a:buChar char="–"/>
          </a:pPr>
          <a:r>
            <a:rPr lang="fr-FR" sz="1600" dirty="0"/>
            <a:t>Part très importante du PIB injectée dans le système de santé</a:t>
          </a:r>
        </a:p>
      </dgm:t>
    </dgm:pt>
    <dgm:pt modelId="{2026174B-EAFD-49E5-B37D-191A11D02C80}" type="parTrans" cxnId="{84C56EC0-BD0D-4D79-A907-3373306F7D8E}">
      <dgm:prSet/>
      <dgm:spPr/>
      <dgm:t>
        <a:bodyPr/>
        <a:lstStyle/>
        <a:p>
          <a:endParaRPr lang="fr-FR"/>
        </a:p>
      </dgm:t>
    </dgm:pt>
    <dgm:pt modelId="{976D8DF0-DBC1-4CF6-A591-84BE283F934A}" type="sibTrans" cxnId="{84C56EC0-BD0D-4D79-A907-3373306F7D8E}">
      <dgm:prSet/>
      <dgm:spPr/>
      <dgm:t>
        <a:bodyPr/>
        <a:lstStyle/>
        <a:p>
          <a:endParaRPr lang="fr-FR"/>
        </a:p>
      </dgm:t>
    </dgm:pt>
    <dgm:pt modelId="{8E67B91A-6CA4-4C33-BCD6-ABEA604F00E8}">
      <dgm:prSet custT="1"/>
      <dgm:spPr/>
      <dgm:t>
        <a:bodyPr/>
        <a:lstStyle/>
        <a:p>
          <a:pPr>
            <a:buFont typeface="Univers" panose="020B0503020202020204" pitchFamily="34" charset="0"/>
            <a:buChar char="–"/>
          </a:pPr>
          <a:r>
            <a:rPr lang="fr-FR" sz="1600" dirty="0"/>
            <a:t>Amélioration globale des conditions de santé de la population</a:t>
          </a:r>
        </a:p>
      </dgm:t>
    </dgm:pt>
    <dgm:pt modelId="{C2392AF5-A342-4FFC-B476-86F012DE51B6}" type="parTrans" cxnId="{034A42C2-9B5A-4CF2-91A1-0B728103A13C}">
      <dgm:prSet/>
      <dgm:spPr/>
      <dgm:t>
        <a:bodyPr/>
        <a:lstStyle/>
        <a:p>
          <a:endParaRPr lang="fr-FR"/>
        </a:p>
      </dgm:t>
    </dgm:pt>
    <dgm:pt modelId="{D9507E6F-5302-4948-8AD4-D3739A52B380}" type="sibTrans" cxnId="{034A42C2-9B5A-4CF2-91A1-0B728103A13C}">
      <dgm:prSet/>
      <dgm:spPr/>
      <dgm:t>
        <a:bodyPr/>
        <a:lstStyle/>
        <a:p>
          <a:endParaRPr lang="fr-FR"/>
        </a:p>
      </dgm:t>
    </dgm:pt>
    <dgm:pt modelId="{30F621C6-AE52-4900-8BC7-3FC73BB106A8}">
      <dgm:prSet phldrT="[Texte]"/>
      <dgm:spPr/>
      <dgm:t>
        <a:bodyPr/>
        <a:lstStyle/>
        <a:p>
          <a:pPr>
            <a:buNone/>
          </a:pPr>
          <a:r>
            <a:rPr lang="fr-FR" sz="1900" b="1" dirty="0"/>
            <a:t>Autriche : </a:t>
          </a:r>
          <a:endParaRPr lang="fr-FR" sz="1900" dirty="0"/>
        </a:p>
      </dgm:t>
    </dgm:pt>
    <dgm:pt modelId="{900016D8-2AE7-419E-BD2D-C68D3B9949AC}" type="parTrans" cxnId="{23278ED7-DF57-4C1E-953F-EE058F5B90F0}">
      <dgm:prSet/>
      <dgm:spPr/>
      <dgm:t>
        <a:bodyPr/>
        <a:lstStyle/>
        <a:p>
          <a:endParaRPr lang="fr-FR"/>
        </a:p>
      </dgm:t>
    </dgm:pt>
    <dgm:pt modelId="{1CBED4D0-01EA-434D-B25A-1B7A128F7A4B}" type="sibTrans" cxnId="{23278ED7-DF57-4C1E-953F-EE058F5B90F0}">
      <dgm:prSet/>
      <dgm:spPr/>
      <dgm:t>
        <a:bodyPr/>
        <a:lstStyle/>
        <a:p>
          <a:endParaRPr lang="fr-FR"/>
        </a:p>
      </dgm:t>
    </dgm:pt>
    <dgm:pt modelId="{AA4C8282-72F6-4272-A0B5-951595380F3E}" type="pres">
      <dgm:prSet presAssocID="{37C26DC7-3208-465A-B436-AC1A09C1D306}" presName="linearFlow" presStyleCnt="0">
        <dgm:presLayoutVars>
          <dgm:dir/>
          <dgm:resizeHandles val="exact"/>
        </dgm:presLayoutVars>
      </dgm:prSet>
      <dgm:spPr/>
    </dgm:pt>
    <dgm:pt modelId="{9154297C-3C8A-4755-B43B-29A094C2C4FE}" type="pres">
      <dgm:prSet presAssocID="{FBDBBAC4-1042-4627-8921-204A54F30439}" presName="comp" presStyleCnt="0"/>
      <dgm:spPr/>
    </dgm:pt>
    <dgm:pt modelId="{ED63E4C6-F629-4372-81D2-5C25DC350BAF}" type="pres">
      <dgm:prSet presAssocID="{FBDBBAC4-1042-4627-8921-204A54F30439}" presName="rect2" presStyleLbl="node1" presStyleIdx="0" presStyleCnt="3" custScaleX="132687" custLinFactNeighborX="14911" custLinFactNeighborY="15760">
        <dgm:presLayoutVars>
          <dgm:bulletEnabled val="1"/>
        </dgm:presLayoutVars>
      </dgm:prSet>
      <dgm:spPr/>
    </dgm:pt>
    <dgm:pt modelId="{395499AB-3438-4C88-820A-F6F2F7DDF387}" type="pres">
      <dgm:prSet presAssocID="{FBDBBAC4-1042-4627-8921-204A54F30439}" presName="rect1" presStyleLbl="lnNode1" presStyleIdx="0" presStyleCnt="3" custLinFactNeighborX="130" custLinFactNeighborY="15760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6000" r="-26000"/>
          </a:stretch>
        </a:blipFill>
      </dgm:spPr>
    </dgm:pt>
    <dgm:pt modelId="{0DDFB2CD-E329-4738-873D-8ADA49AA7DEB}" type="pres">
      <dgm:prSet presAssocID="{D218553D-400D-40DE-AA2D-A19B6FF886CF}" presName="sibTrans" presStyleCnt="0"/>
      <dgm:spPr/>
    </dgm:pt>
    <dgm:pt modelId="{96D1A534-8807-4662-A243-A7FD00D2A683}" type="pres">
      <dgm:prSet presAssocID="{7CDD2A84-95FF-4D8F-8E6D-4CE2925F3FF2}" presName="comp" presStyleCnt="0"/>
      <dgm:spPr/>
    </dgm:pt>
    <dgm:pt modelId="{B654CBC2-BB43-4401-BE3C-C0E571775772}" type="pres">
      <dgm:prSet presAssocID="{7CDD2A84-95FF-4D8F-8E6D-4CE2925F3FF2}" presName="rect2" presStyleLbl="node1" presStyleIdx="1" presStyleCnt="3" custScaleX="131288" custLinFactNeighborX="-925" custLinFactNeighborY="9761">
        <dgm:presLayoutVars>
          <dgm:bulletEnabled val="1"/>
        </dgm:presLayoutVars>
      </dgm:prSet>
      <dgm:spPr/>
    </dgm:pt>
    <dgm:pt modelId="{7BAA017B-1C5A-41CC-821C-8E052E449158}" type="pres">
      <dgm:prSet presAssocID="{7CDD2A84-95FF-4D8F-8E6D-4CE2925F3FF2}" presName="rect1" presStyleLbl="lnNode1" presStyleIdx="1" presStyleCnt="3" custLinFactNeighborX="33722" custLinFactNeighborY="9761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000" b="-2000"/>
          </a:stretch>
        </a:blipFill>
      </dgm:spPr>
    </dgm:pt>
    <dgm:pt modelId="{29387C6A-CFB1-4CCB-89A4-BE1D1DD6FE50}" type="pres">
      <dgm:prSet presAssocID="{88980C5F-9F84-4181-B337-1BDB18909EFB}" presName="sibTrans" presStyleCnt="0"/>
      <dgm:spPr/>
    </dgm:pt>
    <dgm:pt modelId="{5E579A18-0351-46A8-8D6C-D41D1D62EE04}" type="pres">
      <dgm:prSet presAssocID="{30F621C6-AE52-4900-8BC7-3FC73BB106A8}" presName="comp" presStyleCnt="0"/>
      <dgm:spPr/>
    </dgm:pt>
    <dgm:pt modelId="{C36EDCE2-FEAB-41E8-B2F0-C7F54CD63F5F}" type="pres">
      <dgm:prSet presAssocID="{30F621C6-AE52-4900-8BC7-3FC73BB106A8}" presName="rect2" presStyleLbl="node1" presStyleIdx="2" presStyleCnt="3" custScaleX="133868" custLinFactNeighborX="16155" custLinFactNeighborY="217">
        <dgm:presLayoutVars>
          <dgm:bulletEnabled val="1"/>
        </dgm:presLayoutVars>
      </dgm:prSet>
      <dgm:spPr/>
    </dgm:pt>
    <dgm:pt modelId="{30C9E384-0D70-47A1-B9ED-493299B5CFB6}" type="pres">
      <dgm:prSet presAssocID="{30F621C6-AE52-4900-8BC7-3FC73BB106A8}" presName="rect1" presStyleLbl="lnNod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" r="-3000"/>
          </a:stretch>
        </a:blipFill>
      </dgm:spPr>
    </dgm:pt>
  </dgm:ptLst>
  <dgm:cxnLst>
    <dgm:cxn modelId="{0022CF05-A574-470B-865C-8DD2EBF06AA1}" type="presOf" srcId="{3BA55145-DD07-4352-A8D3-DFF767AF842A}" destId="{B654CBC2-BB43-4401-BE3C-C0E571775772}" srcOrd="0" destOrd="2" presId="urn:microsoft.com/office/officeart/2008/layout/AlternatingPictureBlocks"/>
    <dgm:cxn modelId="{14B0CA27-7AF5-4726-B97B-9814A8724176}" type="presOf" srcId="{FBDBBAC4-1042-4627-8921-204A54F30439}" destId="{ED63E4C6-F629-4372-81D2-5C25DC350BAF}" srcOrd="0" destOrd="0" presId="urn:microsoft.com/office/officeart/2008/layout/AlternatingPictureBlocks"/>
    <dgm:cxn modelId="{1572272D-64F1-4B39-9F6D-51F0F42BB1CC}" type="presOf" srcId="{EB69EA47-AC5E-4CA0-A518-317F13958132}" destId="{B654CBC2-BB43-4401-BE3C-C0E571775772}" srcOrd="0" destOrd="1" presId="urn:microsoft.com/office/officeart/2008/layout/AlternatingPictureBlocks"/>
    <dgm:cxn modelId="{753D242F-06D0-4ED6-987F-2777F255A86B}" srcId="{7CDD2A84-95FF-4D8F-8E6D-4CE2925F3FF2}" destId="{EB69EA47-AC5E-4CA0-A518-317F13958132}" srcOrd="0" destOrd="0" parTransId="{57D93C25-4D0B-4444-9CE9-B06F75ACFB51}" sibTransId="{56A72431-D1FC-4A7C-9CF3-87BF2E51F0C2}"/>
    <dgm:cxn modelId="{5C58225D-A990-456F-99A7-5A57E9E49080}" type="presOf" srcId="{8E67B91A-6CA4-4C33-BCD6-ABEA604F00E8}" destId="{C36EDCE2-FEAB-41E8-B2F0-C7F54CD63F5F}" srcOrd="0" destOrd="3" presId="urn:microsoft.com/office/officeart/2008/layout/AlternatingPictureBlocks"/>
    <dgm:cxn modelId="{768C805E-94E7-4ECF-8AFB-DFCFAE65650B}" srcId="{37C26DC7-3208-465A-B436-AC1A09C1D306}" destId="{7CDD2A84-95FF-4D8F-8E6D-4CE2925F3FF2}" srcOrd="1" destOrd="0" parTransId="{F4AFB239-35C0-4255-B72B-9C98E1F3E922}" sibTransId="{88980C5F-9F84-4181-B337-1BDB18909EFB}"/>
    <dgm:cxn modelId="{26000341-929F-471C-90F8-157BCD2A6456}" srcId="{7CDD2A84-95FF-4D8F-8E6D-4CE2925F3FF2}" destId="{3BA55145-DD07-4352-A8D3-DFF767AF842A}" srcOrd="1" destOrd="0" parTransId="{B371495C-E2EC-483B-A611-EE378D5833CF}" sibTransId="{960961F2-2B54-46A7-A854-11A602E79E96}"/>
    <dgm:cxn modelId="{603DC241-1FAE-4150-8914-F1738B771928}" type="presOf" srcId="{7CDD2A84-95FF-4D8F-8E6D-4CE2925F3FF2}" destId="{B654CBC2-BB43-4401-BE3C-C0E571775772}" srcOrd="0" destOrd="0" presId="urn:microsoft.com/office/officeart/2008/layout/AlternatingPictureBlocks"/>
    <dgm:cxn modelId="{701C7945-69EA-4200-9705-25DD62665C5E}" type="presOf" srcId="{F039E8A1-C13C-4F55-B154-1F1E113D8C95}" destId="{B654CBC2-BB43-4401-BE3C-C0E571775772}" srcOrd="0" destOrd="3" presId="urn:microsoft.com/office/officeart/2008/layout/AlternatingPictureBlocks"/>
    <dgm:cxn modelId="{3DAE4E6B-E60C-4691-A8A3-66A4D99212C2}" type="presOf" srcId="{37C26DC7-3208-465A-B436-AC1A09C1D306}" destId="{AA4C8282-72F6-4272-A0B5-951595380F3E}" srcOrd="0" destOrd="0" presId="urn:microsoft.com/office/officeart/2008/layout/AlternatingPictureBlocks"/>
    <dgm:cxn modelId="{ABAB6976-0AA6-4688-A4D7-8072D00C11F7}" srcId="{30F621C6-AE52-4900-8BC7-3FC73BB106A8}" destId="{0A7E7235-41B8-41B1-98A4-409C301E9AB9}" srcOrd="0" destOrd="0" parTransId="{946FC58F-D27F-4491-94F8-B2F54A958CFB}" sibTransId="{9C03A251-E567-4FAB-B205-67EE7CEBD607}"/>
    <dgm:cxn modelId="{1C5D8C8F-F5AE-44E1-9387-C0C7359B2D9A}" type="presOf" srcId="{4A9D1C30-53E5-4898-9A65-58484FEAF65B}" destId="{C36EDCE2-FEAB-41E8-B2F0-C7F54CD63F5F}" srcOrd="0" destOrd="2" presId="urn:microsoft.com/office/officeart/2008/layout/AlternatingPictureBlocks"/>
    <dgm:cxn modelId="{77C25BA0-1BD8-4010-9514-B72692FD669C}" srcId="{37C26DC7-3208-465A-B436-AC1A09C1D306}" destId="{FBDBBAC4-1042-4627-8921-204A54F30439}" srcOrd="0" destOrd="0" parTransId="{3BB29ECD-B9FA-4675-B463-FF3BF892A58C}" sibTransId="{D218553D-400D-40DE-AA2D-A19B6FF886CF}"/>
    <dgm:cxn modelId="{AE420CAE-5F23-4584-B44E-3DA3021B63C5}" type="presOf" srcId="{C544E6E9-7E0E-4B53-9A41-732245414CA6}" destId="{ED63E4C6-F629-4372-81D2-5C25DC350BAF}" srcOrd="0" destOrd="3" presId="urn:microsoft.com/office/officeart/2008/layout/AlternatingPictureBlocks"/>
    <dgm:cxn modelId="{84C56EC0-BD0D-4D79-A907-3373306F7D8E}" srcId="{30F621C6-AE52-4900-8BC7-3FC73BB106A8}" destId="{4A9D1C30-53E5-4898-9A65-58484FEAF65B}" srcOrd="1" destOrd="0" parTransId="{2026174B-EAFD-49E5-B37D-191A11D02C80}" sibTransId="{976D8DF0-DBC1-4CF6-A591-84BE283F934A}"/>
    <dgm:cxn modelId="{034A42C2-9B5A-4CF2-91A1-0B728103A13C}" srcId="{30F621C6-AE52-4900-8BC7-3FC73BB106A8}" destId="{8E67B91A-6CA4-4C33-BCD6-ABEA604F00E8}" srcOrd="2" destOrd="0" parTransId="{C2392AF5-A342-4FFC-B476-86F012DE51B6}" sibTransId="{D9507E6F-5302-4948-8AD4-D3739A52B380}"/>
    <dgm:cxn modelId="{E9DE04CB-5DF2-41AA-97D1-A656FBD53340}" type="presOf" srcId="{6B605ED3-2002-4A89-9D72-1659B8E8E91F}" destId="{ED63E4C6-F629-4372-81D2-5C25DC350BAF}" srcOrd="0" destOrd="2" presId="urn:microsoft.com/office/officeart/2008/layout/AlternatingPictureBlocks"/>
    <dgm:cxn modelId="{23278ED7-DF57-4C1E-953F-EE058F5B90F0}" srcId="{37C26DC7-3208-465A-B436-AC1A09C1D306}" destId="{30F621C6-AE52-4900-8BC7-3FC73BB106A8}" srcOrd="2" destOrd="0" parTransId="{900016D8-2AE7-419E-BD2D-C68D3B9949AC}" sibTransId="{1CBED4D0-01EA-434D-B25A-1B7A128F7A4B}"/>
    <dgm:cxn modelId="{2E923EDB-EBDE-4937-AE6C-726E4EC39E2C}" srcId="{7CDD2A84-95FF-4D8F-8E6D-4CE2925F3FF2}" destId="{F039E8A1-C13C-4F55-B154-1F1E113D8C95}" srcOrd="2" destOrd="0" parTransId="{A4DD7F73-E9E1-4420-B7A0-192674F314FD}" sibTransId="{5E22249A-86C6-44C2-8933-FFD9B3A62B18}"/>
    <dgm:cxn modelId="{A194E1E3-DD3B-4E9D-945A-A93595F62F36}" srcId="{FBDBBAC4-1042-4627-8921-204A54F30439}" destId="{1C76CCA3-13B4-4F4F-8A98-C871540A78E1}" srcOrd="0" destOrd="0" parTransId="{795F24AE-A15B-46E2-A5ED-B05F8B89FB49}" sibTransId="{37F1BCB8-E754-4A13-8FC4-373DD313FE6E}"/>
    <dgm:cxn modelId="{8785D4E5-9480-420C-94A9-D873EFC15796}" type="presOf" srcId="{1C76CCA3-13B4-4F4F-8A98-C871540A78E1}" destId="{ED63E4C6-F629-4372-81D2-5C25DC350BAF}" srcOrd="0" destOrd="1" presId="urn:microsoft.com/office/officeart/2008/layout/AlternatingPictureBlocks"/>
    <dgm:cxn modelId="{4CB05AEB-1FB7-44B4-AC52-1739D12E5589}" type="presOf" srcId="{30F621C6-AE52-4900-8BC7-3FC73BB106A8}" destId="{C36EDCE2-FEAB-41E8-B2F0-C7F54CD63F5F}" srcOrd="0" destOrd="0" presId="urn:microsoft.com/office/officeart/2008/layout/AlternatingPictureBlocks"/>
    <dgm:cxn modelId="{550661EE-9273-47E2-808C-432394D006B8}" srcId="{FBDBBAC4-1042-4627-8921-204A54F30439}" destId="{6B605ED3-2002-4A89-9D72-1659B8E8E91F}" srcOrd="1" destOrd="0" parTransId="{F831E769-442A-4B1C-B822-0FD3A34E4B0A}" sibTransId="{4442E566-D31C-4FAF-845C-2CE1EF5B92F3}"/>
    <dgm:cxn modelId="{DE1031EF-3880-44B8-BB33-D7CCCDE0E01D}" srcId="{FBDBBAC4-1042-4627-8921-204A54F30439}" destId="{C544E6E9-7E0E-4B53-9A41-732245414CA6}" srcOrd="2" destOrd="0" parTransId="{6C564B58-649B-45B6-AAE0-F2BD4FA72B0E}" sibTransId="{E37764A1-4F35-40FD-A34A-4B039A08B25F}"/>
    <dgm:cxn modelId="{06FF76F0-9299-40B7-A3B9-B027F47D4299}" type="presOf" srcId="{0A7E7235-41B8-41B1-98A4-409C301E9AB9}" destId="{C36EDCE2-FEAB-41E8-B2F0-C7F54CD63F5F}" srcOrd="0" destOrd="1" presId="urn:microsoft.com/office/officeart/2008/layout/AlternatingPictureBlocks"/>
    <dgm:cxn modelId="{8841341A-2785-48D6-A6F8-EC5B8371E9C9}" type="presParOf" srcId="{AA4C8282-72F6-4272-A0B5-951595380F3E}" destId="{9154297C-3C8A-4755-B43B-29A094C2C4FE}" srcOrd="0" destOrd="0" presId="urn:microsoft.com/office/officeart/2008/layout/AlternatingPictureBlocks"/>
    <dgm:cxn modelId="{10D7215D-B697-41D4-9D23-7E877AAF89B4}" type="presParOf" srcId="{9154297C-3C8A-4755-B43B-29A094C2C4FE}" destId="{ED63E4C6-F629-4372-81D2-5C25DC350BAF}" srcOrd="0" destOrd="0" presId="urn:microsoft.com/office/officeart/2008/layout/AlternatingPictureBlocks"/>
    <dgm:cxn modelId="{A42047C1-F2F5-4C2C-ADCD-C1CA3B6D838C}" type="presParOf" srcId="{9154297C-3C8A-4755-B43B-29A094C2C4FE}" destId="{395499AB-3438-4C88-820A-F6F2F7DDF387}" srcOrd="1" destOrd="0" presId="urn:microsoft.com/office/officeart/2008/layout/AlternatingPictureBlocks"/>
    <dgm:cxn modelId="{886B3C77-7811-4E65-B6D5-FF229096E9A9}" type="presParOf" srcId="{AA4C8282-72F6-4272-A0B5-951595380F3E}" destId="{0DDFB2CD-E329-4738-873D-8ADA49AA7DEB}" srcOrd="1" destOrd="0" presId="urn:microsoft.com/office/officeart/2008/layout/AlternatingPictureBlocks"/>
    <dgm:cxn modelId="{9A0D928D-9364-4CF4-AAEB-6BD7E26F2B55}" type="presParOf" srcId="{AA4C8282-72F6-4272-A0B5-951595380F3E}" destId="{96D1A534-8807-4662-A243-A7FD00D2A683}" srcOrd="2" destOrd="0" presId="urn:microsoft.com/office/officeart/2008/layout/AlternatingPictureBlocks"/>
    <dgm:cxn modelId="{D57582D2-A1BE-42C0-9202-328F4CA9D1F3}" type="presParOf" srcId="{96D1A534-8807-4662-A243-A7FD00D2A683}" destId="{B654CBC2-BB43-4401-BE3C-C0E571775772}" srcOrd="0" destOrd="0" presId="urn:microsoft.com/office/officeart/2008/layout/AlternatingPictureBlocks"/>
    <dgm:cxn modelId="{116FA201-79F6-43C3-9944-75C4404501B0}" type="presParOf" srcId="{96D1A534-8807-4662-A243-A7FD00D2A683}" destId="{7BAA017B-1C5A-41CC-821C-8E052E449158}" srcOrd="1" destOrd="0" presId="urn:microsoft.com/office/officeart/2008/layout/AlternatingPictureBlocks"/>
    <dgm:cxn modelId="{B4308BA4-17F3-4923-BF3C-A6A2909932BA}" type="presParOf" srcId="{AA4C8282-72F6-4272-A0B5-951595380F3E}" destId="{29387C6A-CFB1-4CCB-89A4-BE1D1DD6FE50}" srcOrd="3" destOrd="0" presId="urn:microsoft.com/office/officeart/2008/layout/AlternatingPictureBlocks"/>
    <dgm:cxn modelId="{087966D8-632F-4241-9D0E-0D9CE73A0251}" type="presParOf" srcId="{AA4C8282-72F6-4272-A0B5-951595380F3E}" destId="{5E579A18-0351-46A8-8D6C-D41D1D62EE04}" srcOrd="4" destOrd="0" presId="urn:microsoft.com/office/officeart/2008/layout/AlternatingPictureBlocks"/>
    <dgm:cxn modelId="{767C922A-5B85-4C76-84CE-BAAD229D413F}" type="presParOf" srcId="{5E579A18-0351-46A8-8D6C-D41D1D62EE04}" destId="{C36EDCE2-FEAB-41E8-B2F0-C7F54CD63F5F}" srcOrd="0" destOrd="0" presId="urn:microsoft.com/office/officeart/2008/layout/AlternatingPictureBlocks"/>
    <dgm:cxn modelId="{F0C85359-E71A-4B16-A6C2-372F71E6A0B4}" type="presParOf" srcId="{5E579A18-0351-46A8-8D6C-D41D1D62EE04}" destId="{30C9E384-0D70-47A1-B9ED-493299B5CFB6}" srcOrd="1" destOrd="0" presId="urn:microsoft.com/office/officeart/2008/layout/AlternatingPictureBlock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1CAD9E0-CA22-4221-8F9D-47FB7344F0BF}" type="doc">
      <dgm:prSet loTypeId="urn:microsoft.com/office/officeart/2005/8/layout/vProcess5" loCatId="process" qsTypeId="urn:microsoft.com/office/officeart/2005/8/quickstyle/simple1" qsCatId="simple" csTypeId="urn:microsoft.com/office/officeart/2005/8/colors/accent0_1" csCatId="mainScheme" phldr="1"/>
      <dgm:spPr/>
    </dgm:pt>
    <dgm:pt modelId="{FCCFB870-B800-47BB-A587-C5369CBD7597}">
      <dgm:prSet phldrT="[Texte]"/>
      <dgm:spPr/>
      <dgm:t>
        <a:bodyPr/>
        <a:lstStyle/>
        <a:p>
          <a:r>
            <a:rPr lang="fr-FR" dirty="0"/>
            <a:t>Restructuration des politiques dans divers domaines</a:t>
          </a:r>
        </a:p>
      </dgm:t>
    </dgm:pt>
    <dgm:pt modelId="{FBA03F10-41CE-429C-8274-913F6F27E50F}" type="parTrans" cxnId="{C5C3136D-891F-48C7-9F0A-7DAA30A1F621}">
      <dgm:prSet/>
      <dgm:spPr/>
      <dgm:t>
        <a:bodyPr/>
        <a:lstStyle/>
        <a:p>
          <a:endParaRPr lang="fr-FR"/>
        </a:p>
      </dgm:t>
    </dgm:pt>
    <dgm:pt modelId="{34E72321-7468-42C4-B29D-D0CCFF3D61AF}" type="sibTrans" cxnId="{C5C3136D-891F-48C7-9F0A-7DAA30A1F621}">
      <dgm:prSet/>
      <dgm:spPr/>
      <dgm:t>
        <a:bodyPr/>
        <a:lstStyle/>
        <a:p>
          <a:endParaRPr lang="fr-FR"/>
        </a:p>
      </dgm:t>
    </dgm:pt>
    <dgm:pt modelId="{46A1F22D-47DC-4572-8D05-5BBA5A529A6A}">
      <dgm:prSet/>
      <dgm:spPr/>
      <dgm:t>
        <a:bodyPr/>
        <a:lstStyle/>
        <a:p>
          <a:r>
            <a:rPr lang="fr-FR" dirty="0"/>
            <a:t>Mise en place de politiques d’austérité et de libre-échange</a:t>
          </a:r>
        </a:p>
      </dgm:t>
    </dgm:pt>
    <dgm:pt modelId="{56185A03-1537-41C0-AC3A-0746BB04FCB3}" type="parTrans" cxnId="{58FE7F53-B405-4B0A-9B75-90929672AB0B}">
      <dgm:prSet/>
      <dgm:spPr/>
      <dgm:t>
        <a:bodyPr/>
        <a:lstStyle/>
        <a:p>
          <a:endParaRPr lang="fr-FR"/>
        </a:p>
      </dgm:t>
    </dgm:pt>
    <dgm:pt modelId="{3B062F0D-B5C9-4081-9A32-F4D6743DAA31}" type="sibTrans" cxnId="{58FE7F53-B405-4B0A-9B75-90929672AB0B}">
      <dgm:prSet/>
      <dgm:spPr/>
      <dgm:t>
        <a:bodyPr/>
        <a:lstStyle/>
        <a:p>
          <a:endParaRPr lang="fr-FR"/>
        </a:p>
      </dgm:t>
    </dgm:pt>
    <dgm:pt modelId="{10116BC5-5053-4D48-92FC-0D2C69441ABE}">
      <dgm:prSet/>
      <dgm:spPr/>
      <dgm:t>
        <a:bodyPr/>
        <a:lstStyle/>
        <a:p>
          <a:r>
            <a:rPr lang="fr-FR" dirty="0"/>
            <a:t>Conséquences : chômage, perte de pouvoir d’achat etc.</a:t>
          </a:r>
        </a:p>
      </dgm:t>
    </dgm:pt>
    <dgm:pt modelId="{581403F3-30A1-4D89-8E97-6862EBF7F963}" type="parTrans" cxnId="{0C1C437C-59C7-45A4-A7A7-F2D9C9D053CA}">
      <dgm:prSet/>
      <dgm:spPr/>
      <dgm:t>
        <a:bodyPr/>
        <a:lstStyle/>
        <a:p>
          <a:endParaRPr lang="fr-FR"/>
        </a:p>
      </dgm:t>
    </dgm:pt>
    <dgm:pt modelId="{771C2DBB-48C5-4CFC-940F-3C5C511F8D3C}" type="sibTrans" cxnId="{0C1C437C-59C7-45A4-A7A7-F2D9C9D053CA}">
      <dgm:prSet/>
      <dgm:spPr/>
      <dgm:t>
        <a:bodyPr/>
        <a:lstStyle/>
        <a:p>
          <a:endParaRPr lang="fr-FR"/>
        </a:p>
      </dgm:t>
    </dgm:pt>
    <dgm:pt modelId="{A5C2A541-7890-4632-B7E0-49DA668D2A1E}">
      <dgm:prSet/>
      <dgm:spPr/>
      <dgm:t>
        <a:bodyPr/>
        <a:lstStyle/>
        <a:p>
          <a:pPr>
            <a:buNone/>
          </a:pPr>
          <a:r>
            <a:rPr lang="fr-FR"/>
            <a:t>La crise de 2008 a mis en lumière les faiblesses des systèmes de santé nationaux.</a:t>
          </a:r>
          <a:endParaRPr lang="fr-FR" dirty="0"/>
        </a:p>
      </dgm:t>
    </dgm:pt>
    <dgm:pt modelId="{1F94CB20-75F2-4FA0-94C1-02401FB583A4}" type="parTrans" cxnId="{4648E530-B82B-4469-A1E9-83C078C0B664}">
      <dgm:prSet/>
      <dgm:spPr/>
      <dgm:t>
        <a:bodyPr/>
        <a:lstStyle/>
        <a:p>
          <a:endParaRPr lang="fr-FR"/>
        </a:p>
      </dgm:t>
    </dgm:pt>
    <dgm:pt modelId="{D472220D-2E96-4F24-9C43-3F8E5C2F386F}" type="sibTrans" cxnId="{4648E530-B82B-4469-A1E9-83C078C0B664}">
      <dgm:prSet/>
      <dgm:spPr/>
      <dgm:t>
        <a:bodyPr/>
        <a:lstStyle/>
        <a:p>
          <a:endParaRPr lang="fr-FR"/>
        </a:p>
      </dgm:t>
    </dgm:pt>
    <dgm:pt modelId="{B2DB5CA6-6E91-4FF5-8D65-42E9084BADC9}" type="pres">
      <dgm:prSet presAssocID="{B1CAD9E0-CA22-4221-8F9D-47FB7344F0BF}" presName="outerComposite" presStyleCnt="0">
        <dgm:presLayoutVars>
          <dgm:chMax val="5"/>
          <dgm:dir/>
          <dgm:resizeHandles val="exact"/>
        </dgm:presLayoutVars>
      </dgm:prSet>
      <dgm:spPr/>
    </dgm:pt>
    <dgm:pt modelId="{4CE8D132-8D00-4764-A1C0-3E342BADD8F0}" type="pres">
      <dgm:prSet presAssocID="{B1CAD9E0-CA22-4221-8F9D-47FB7344F0BF}" presName="dummyMaxCanvas" presStyleCnt="0">
        <dgm:presLayoutVars/>
      </dgm:prSet>
      <dgm:spPr/>
    </dgm:pt>
    <dgm:pt modelId="{6FB33C5E-5288-48EA-973B-9CBD3653CBF4}" type="pres">
      <dgm:prSet presAssocID="{B1CAD9E0-CA22-4221-8F9D-47FB7344F0BF}" presName="FourNodes_1" presStyleLbl="node1" presStyleIdx="0" presStyleCnt="4">
        <dgm:presLayoutVars>
          <dgm:bulletEnabled val="1"/>
        </dgm:presLayoutVars>
      </dgm:prSet>
      <dgm:spPr/>
    </dgm:pt>
    <dgm:pt modelId="{CCC5C2D9-5764-4852-A796-460B71E79A99}" type="pres">
      <dgm:prSet presAssocID="{B1CAD9E0-CA22-4221-8F9D-47FB7344F0BF}" presName="FourNodes_2" presStyleLbl="node1" presStyleIdx="1" presStyleCnt="4">
        <dgm:presLayoutVars>
          <dgm:bulletEnabled val="1"/>
        </dgm:presLayoutVars>
      </dgm:prSet>
      <dgm:spPr/>
    </dgm:pt>
    <dgm:pt modelId="{AFEA20D3-BCAE-4551-9452-3FB7189372AB}" type="pres">
      <dgm:prSet presAssocID="{B1CAD9E0-CA22-4221-8F9D-47FB7344F0BF}" presName="FourNodes_3" presStyleLbl="node1" presStyleIdx="2" presStyleCnt="4">
        <dgm:presLayoutVars>
          <dgm:bulletEnabled val="1"/>
        </dgm:presLayoutVars>
      </dgm:prSet>
      <dgm:spPr/>
    </dgm:pt>
    <dgm:pt modelId="{6F170302-F717-4961-B5D7-CB7DF4217720}" type="pres">
      <dgm:prSet presAssocID="{B1CAD9E0-CA22-4221-8F9D-47FB7344F0BF}" presName="FourNodes_4" presStyleLbl="node1" presStyleIdx="3" presStyleCnt="4">
        <dgm:presLayoutVars>
          <dgm:bulletEnabled val="1"/>
        </dgm:presLayoutVars>
      </dgm:prSet>
      <dgm:spPr/>
    </dgm:pt>
    <dgm:pt modelId="{232537D5-EE14-4233-99A5-58EBEFDCEEDA}" type="pres">
      <dgm:prSet presAssocID="{B1CAD9E0-CA22-4221-8F9D-47FB7344F0BF}" presName="FourConn_1-2" presStyleLbl="fgAccFollowNode1" presStyleIdx="0" presStyleCnt="3">
        <dgm:presLayoutVars>
          <dgm:bulletEnabled val="1"/>
        </dgm:presLayoutVars>
      </dgm:prSet>
      <dgm:spPr/>
    </dgm:pt>
    <dgm:pt modelId="{2934BB97-C92D-4BC3-A1D3-09F645000106}" type="pres">
      <dgm:prSet presAssocID="{B1CAD9E0-CA22-4221-8F9D-47FB7344F0BF}" presName="FourConn_2-3" presStyleLbl="fgAccFollowNode1" presStyleIdx="1" presStyleCnt="3">
        <dgm:presLayoutVars>
          <dgm:bulletEnabled val="1"/>
        </dgm:presLayoutVars>
      </dgm:prSet>
      <dgm:spPr/>
    </dgm:pt>
    <dgm:pt modelId="{5ADAD4DD-CE0F-439D-9ACC-7189077E44DE}" type="pres">
      <dgm:prSet presAssocID="{B1CAD9E0-CA22-4221-8F9D-47FB7344F0BF}" presName="FourConn_3-4" presStyleLbl="fgAccFollowNode1" presStyleIdx="2" presStyleCnt="3">
        <dgm:presLayoutVars>
          <dgm:bulletEnabled val="1"/>
        </dgm:presLayoutVars>
      </dgm:prSet>
      <dgm:spPr/>
    </dgm:pt>
    <dgm:pt modelId="{FF27185A-25A8-4648-854E-8CE8D82F2422}" type="pres">
      <dgm:prSet presAssocID="{B1CAD9E0-CA22-4221-8F9D-47FB7344F0BF}" presName="FourNodes_1_text" presStyleLbl="node1" presStyleIdx="3" presStyleCnt="4">
        <dgm:presLayoutVars>
          <dgm:bulletEnabled val="1"/>
        </dgm:presLayoutVars>
      </dgm:prSet>
      <dgm:spPr/>
    </dgm:pt>
    <dgm:pt modelId="{B2FFA530-00CE-4557-80DB-4070B9F09111}" type="pres">
      <dgm:prSet presAssocID="{B1CAD9E0-CA22-4221-8F9D-47FB7344F0BF}" presName="FourNodes_2_text" presStyleLbl="node1" presStyleIdx="3" presStyleCnt="4">
        <dgm:presLayoutVars>
          <dgm:bulletEnabled val="1"/>
        </dgm:presLayoutVars>
      </dgm:prSet>
      <dgm:spPr/>
    </dgm:pt>
    <dgm:pt modelId="{EF4A9765-A869-49A3-A5F7-550B675C7BAF}" type="pres">
      <dgm:prSet presAssocID="{B1CAD9E0-CA22-4221-8F9D-47FB7344F0BF}" presName="FourNodes_3_text" presStyleLbl="node1" presStyleIdx="3" presStyleCnt="4">
        <dgm:presLayoutVars>
          <dgm:bulletEnabled val="1"/>
        </dgm:presLayoutVars>
      </dgm:prSet>
      <dgm:spPr/>
    </dgm:pt>
    <dgm:pt modelId="{F3A07009-50E6-4400-BCA3-1397A816B34F}" type="pres">
      <dgm:prSet presAssocID="{B1CAD9E0-CA22-4221-8F9D-47FB7344F0BF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03859902-E72B-4035-8CA3-45490924CA49}" type="presOf" srcId="{3B062F0D-B5C9-4081-9A32-F4D6743DAA31}" destId="{2934BB97-C92D-4BC3-A1D3-09F645000106}" srcOrd="0" destOrd="0" presId="urn:microsoft.com/office/officeart/2005/8/layout/vProcess5"/>
    <dgm:cxn modelId="{CD2A0124-C54E-4432-BF85-2ED23BE01211}" type="presOf" srcId="{FCCFB870-B800-47BB-A587-C5369CBD7597}" destId="{FF27185A-25A8-4648-854E-8CE8D82F2422}" srcOrd="1" destOrd="0" presId="urn:microsoft.com/office/officeart/2005/8/layout/vProcess5"/>
    <dgm:cxn modelId="{F2616025-3A0D-4BE6-9C10-79F6DAFB46FF}" type="presOf" srcId="{10116BC5-5053-4D48-92FC-0D2C69441ABE}" destId="{AFEA20D3-BCAE-4551-9452-3FB7189372AB}" srcOrd="0" destOrd="0" presId="urn:microsoft.com/office/officeart/2005/8/layout/vProcess5"/>
    <dgm:cxn modelId="{4648E530-B82B-4469-A1E9-83C078C0B664}" srcId="{B1CAD9E0-CA22-4221-8F9D-47FB7344F0BF}" destId="{A5C2A541-7890-4632-B7E0-49DA668D2A1E}" srcOrd="3" destOrd="0" parTransId="{1F94CB20-75F2-4FA0-94C1-02401FB583A4}" sibTransId="{D472220D-2E96-4F24-9C43-3F8E5C2F386F}"/>
    <dgm:cxn modelId="{7ED6364C-3F84-42D3-933C-845B7B3741A1}" type="presOf" srcId="{46A1F22D-47DC-4572-8D05-5BBA5A529A6A}" destId="{B2FFA530-00CE-4557-80DB-4070B9F09111}" srcOrd="1" destOrd="0" presId="urn:microsoft.com/office/officeart/2005/8/layout/vProcess5"/>
    <dgm:cxn modelId="{C5C3136D-891F-48C7-9F0A-7DAA30A1F621}" srcId="{B1CAD9E0-CA22-4221-8F9D-47FB7344F0BF}" destId="{FCCFB870-B800-47BB-A587-C5369CBD7597}" srcOrd="0" destOrd="0" parTransId="{FBA03F10-41CE-429C-8274-913F6F27E50F}" sibTransId="{34E72321-7468-42C4-B29D-D0CCFF3D61AF}"/>
    <dgm:cxn modelId="{58FE7F53-B405-4B0A-9B75-90929672AB0B}" srcId="{B1CAD9E0-CA22-4221-8F9D-47FB7344F0BF}" destId="{46A1F22D-47DC-4572-8D05-5BBA5A529A6A}" srcOrd="1" destOrd="0" parTransId="{56185A03-1537-41C0-AC3A-0746BB04FCB3}" sibTransId="{3B062F0D-B5C9-4081-9A32-F4D6743DAA31}"/>
    <dgm:cxn modelId="{0C1C437C-59C7-45A4-A7A7-F2D9C9D053CA}" srcId="{B1CAD9E0-CA22-4221-8F9D-47FB7344F0BF}" destId="{10116BC5-5053-4D48-92FC-0D2C69441ABE}" srcOrd="2" destOrd="0" parTransId="{581403F3-30A1-4D89-8E97-6862EBF7F963}" sibTransId="{771C2DBB-48C5-4CFC-940F-3C5C511F8D3C}"/>
    <dgm:cxn modelId="{48F59A83-42C6-43D9-A7C1-FB59F4B81BD6}" type="presOf" srcId="{A5C2A541-7890-4632-B7E0-49DA668D2A1E}" destId="{6F170302-F717-4961-B5D7-CB7DF4217720}" srcOrd="0" destOrd="0" presId="urn:microsoft.com/office/officeart/2005/8/layout/vProcess5"/>
    <dgm:cxn modelId="{EE0B5D93-C93D-43C9-8B00-08107D4AD02E}" type="presOf" srcId="{10116BC5-5053-4D48-92FC-0D2C69441ABE}" destId="{EF4A9765-A869-49A3-A5F7-550B675C7BAF}" srcOrd="1" destOrd="0" presId="urn:microsoft.com/office/officeart/2005/8/layout/vProcess5"/>
    <dgm:cxn modelId="{FBD8589B-EB0D-48BC-BC28-081278FB6B50}" type="presOf" srcId="{771C2DBB-48C5-4CFC-940F-3C5C511F8D3C}" destId="{5ADAD4DD-CE0F-439D-9ACC-7189077E44DE}" srcOrd="0" destOrd="0" presId="urn:microsoft.com/office/officeart/2005/8/layout/vProcess5"/>
    <dgm:cxn modelId="{B62C5DB6-7676-4254-B29B-4BDC45366946}" type="presOf" srcId="{B1CAD9E0-CA22-4221-8F9D-47FB7344F0BF}" destId="{B2DB5CA6-6E91-4FF5-8D65-42E9084BADC9}" srcOrd="0" destOrd="0" presId="urn:microsoft.com/office/officeart/2005/8/layout/vProcess5"/>
    <dgm:cxn modelId="{869E2DCE-698F-44DF-8F76-0A1F3918FBCA}" type="presOf" srcId="{34E72321-7468-42C4-B29D-D0CCFF3D61AF}" destId="{232537D5-EE14-4233-99A5-58EBEFDCEEDA}" srcOrd="0" destOrd="0" presId="urn:microsoft.com/office/officeart/2005/8/layout/vProcess5"/>
    <dgm:cxn modelId="{F2E1A6D4-B37D-4F70-99FD-775469CD5FFE}" type="presOf" srcId="{A5C2A541-7890-4632-B7E0-49DA668D2A1E}" destId="{F3A07009-50E6-4400-BCA3-1397A816B34F}" srcOrd="1" destOrd="0" presId="urn:microsoft.com/office/officeart/2005/8/layout/vProcess5"/>
    <dgm:cxn modelId="{9874C8DF-C6A3-4139-9960-8A2C6D7B044A}" type="presOf" srcId="{46A1F22D-47DC-4572-8D05-5BBA5A529A6A}" destId="{CCC5C2D9-5764-4852-A796-460B71E79A99}" srcOrd="0" destOrd="0" presId="urn:microsoft.com/office/officeart/2005/8/layout/vProcess5"/>
    <dgm:cxn modelId="{DADD49F2-5D2B-40DD-B864-0851CFF710B9}" type="presOf" srcId="{FCCFB870-B800-47BB-A587-C5369CBD7597}" destId="{6FB33C5E-5288-48EA-973B-9CBD3653CBF4}" srcOrd="0" destOrd="0" presId="urn:microsoft.com/office/officeart/2005/8/layout/vProcess5"/>
    <dgm:cxn modelId="{F6D692ED-29D9-47E3-9FD3-8167AB9422C1}" type="presParOf" srcId="{B2DB5CA6-6E91-4FF5-8D65-42E9084BADC9}" destId="{4CE8D132-8D00-4764-A1C0-3E342BADD8F0}" srcOrd="0" destOrd="0" presId="urn:microsoft.com/office/officeart/2005/8/layout/vProcess5"/>
    <dgm:cxn modelId="{03FAD72A-C100-4839-A685-78648E5AC6C7}" type="presParOf" srcId="{B2DB5CA6-6E91-4FF5-8D65-42E9084BADC9}" destId="{6FB33C5E-5288-48EA-973B-9CBD3653CBF4}" srcOrd="1" destOrd="0" presId="urn:microsoft.com/office/officeart/2005/8/layout/vProcess5"/>
    <dgm:cxn modelId="{08B14435-E969-4C90-B9F5-27131976D537}" type="presParOf" srcId="{B2DB5CA6-6E91-4FF5-8D65-42E9084BADC9}" destId="{CCC5C2D9-5764-4852-A796-460B71E79A99}" srcOrd="2" destOrd="0" presId="urn:microsoft.com/office/officeart/2005/8/layout/vProcess5"/>
    <dgm:cxn modelId="{E1B0CA63-B224-4BAC-9CF6-D9F779990592}" type="presParOf" srcId="{B2DB5CA6-6E91-4FF5-8D65-42E9084BADC9}" destId="{AFEA20D3-BCAE-4551-9452-3FB7189372AB}" srcOrd="3" destOrd="0" presId="urn:microsoft.com/office/officeart/2005/8/layout/vProcess5"/>
    <dgm:cxn modelId="{CE8F627A-0023-48C0-A257-DBBD3BB6696B}" type="presParOf" srcId="{B2DB5CA6-6E91-4FF5-8D65-42E9084BADC9}" destId="{6F170302-F717-4961-B5D7-CB7DF4217720}" srcOrd="4" destOrd="0" presId="urn:microsoft.com/office/officeart/2005/8/layout/vProcess5"/>
    <dgm:cxn modelId="{F5399EF7-129D-4B8A-8759-1DB841DA426C}" type="presParOf" srcId="{B2DB5CA6-6E91-4FF5-8D65-42E9084BADC9}" destId="{232537D5-EE14-4233-99A5-58EBEFDCEEDA}" srcOrd="5" destOrd="0" presId="urn:microsoft.com/office/officeart/2005/8/layout/vProcess5"/>
    <dgm:cxn modelId="{865665D6-FF8B-4A90-AA0C-8BEE1AD81A1C}" type="presParOf" srcId="{B2DB5CA6-6E91-4FF5-8D65-42E9084BADC9}" destId="{2934BB97-C92D-4BC3-A1D3-09F645000106}" srcOrd="6" destOrd="0" presId="urn:microsoft.com/office/officeart/2005/8/layout/vProcess5"/>
    <dgm:cxn modelId="{AA2AB889-3230-4D61-A12D-975165C2B529}" type="presParOf" srcId="{B2DB5CA6-6E91-4FF5-8D65-42E9084BADC9}" destId="{5ADAD4DD-CE0F-439D-9ACC-7189077E44DE}" srcOrd="7" destOrd="0" presId="urn:microsoft.com/office/officeart/2005/8/layout/vProcess5"/>
    <dgm:cxn modelId="{87E4A5E7-A82B-40A8-97B3-F92C018FA0E9}" type="presParOf" srcId="{B2DB5CA6-6E91-4FF5-8D65-42E9084BADC9}" destId="{FF27185A-25A8-4648-854E-8CE8D82F2422}" srcOrd="8" destOrd="0" presId="urn:microsoft.com/office/officeart/2005/8/layout/vProcess5"/>
    <dgm:cxn modelId="{77974310-B96F-4839-BED3-10C224709BE7}" type="presParOf" srcId="{B2DB5CA6-6E91-4FF5-8D65-42E9084BADC9}" destId="{B2FFA530-00CE-4557-80DB-4070B9F09111}" srcOrd="9" destOrd="0" presId="urn:microsoft.com/office/officeart/2005/8/layout/vProcess5"/>
    <dgm:cxn modelId="{F4C16166-D71A-40C6-B1A7-112112C6860A}" type="presParOf" srcId="{B2DB5CA6-6E91-4FF5-8D65-42E9084BADC9}" destId="{EF4A9765-A869-49A3-A5F7-550B675C7BAF}" srcOrd="10" destOrd="0" presId="urn:microsoft.com/office/officeart/2005/8/layout/vProcess5"/>
    <dgm:cxn modelId="{5A3514E1-E0F6-46B2-808F-DA22ECF5AD47}" type="presParOf" srcId="{B2DB5CA6-6E91-4FF5-8D65-42E9084BADC9}" destId="{F3A07009-50E6-4400-BCA3-1397A816B34F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E9BF0A8-FAD5-4D28-A505-D677AFB50475}" type="doc">
      <dgm:prSet loTypeId="urn:microsoft.com/office/officeart/2005/8/layout/vList2" loCatId="list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9AE2E8E8-7987-4B76-B966-A02518913C23}">
      <dgm:prSet/>
      <dgm:spPr/>
      <dgm:t>
        <a:bodyPr/>
        <a:lstStyle/>
        <a:p>
          <a:r>
            <a:rPr lang="fr-FR" dirty="0"/>
            <a:t>Utilisation des données de l’enquête EU-SILC</a:t>
          </a:r>
          <a:endParaRPr lang="en-US" dirty="0"/>
        </a:p>
      </dgm:t>
    </dgm:pt>
    <dgm:pt modelId="{5F8A1B47-9944-41D6-BBF1-0417EEE4E943}" type="parTrans" cxnId="{E2910FA8-A679-45FD-A7F5-914E7ACE1BB3}">
      <dgm:prSet/>
      <dgm:spPr/>
      <dgm:t>
        <a:bodyPr/>
        <a:lstStyle/>
        <a:p>
          <a:endParaRPr lang="en-US"/>
        </a:p>
      </dgm:t>
    </dgm:pt>
    <dgm:pt modelId="{56030EC3-2205-4AC4-A9D4-717FA6725723}" type="sibTrans" cxnId="{E2910FA8-A679-45FD-A7F5-914E7ACE1BB3}">
      <dgm:prSet/>
      <dgm:spPr/>
      <dgm:t>
        <a:bodyPr/>
        <a:lstStyle/>
        <a:p>
          <a:endParaRPr lang="en-US"/>
        </a:p>
      </dgm:t>
    </dgm:pt>
    <dgm:pt modelId="{40BA17F2-58C5-48C5-AC6B-577E59A6EE3C}">
      <dgm:prSet/>
      <dgm:spPr/>
      <dgm:t>
        <a:bodyPr/>
        <a:lstStyle/>
        <a:p>
          <a:r>
            <a:rPr lang="fr-FR" dirty="0">
              <a:effectLst/>
            </a:rPr>
            <a:t>Évolutions durant la période 2006-2013 </a:t>
          </a:r>
          <a:endParaRPr lang="en-US" dirty="0">
            <a:effectLst/>
          </a:endParaRPr>
        </a:p>
      </dgm:t>
    </dgm:pt>
    <dgm:pt modelId="{A9E9DD08-D872-4FBF-9DDC-A63A464F2F0B}" type="parTrans" cxnId="{2E7B4AD9-85BF-47A1-BD88-6F6A72D73345}">
      <dgm:prSet/>
      <dgm:spPr/>
      <dgm:t>
        <a:bodyPr/>
        <a:lstStyle/>
        <a:p>
          <a:endParaRPr lang="en-US"/>
        </a:p>
      </dgm:t>
    </dgm:pt>
    <dgm:pt modelId="{4119F447-8059-49E8-B5A5-EA2661F74459}" type="sibTrans" cxnId="{2E7B4AD9-85BF-47A1-BD88-6F6A72D73345}">
      <dgm:prSet/>
      <dgm:spPr/>
      <dgm:t>
        <a:bodyPr/>
        <a:lstStyle/>
        <a:p>
          <a:endParaRPr lang="en-US"/>
        </a:p>
      </dgm:t>
    </dgm:pt>
    <dgm:pt modelId="{DB958303-27B1-4F0A-9266-84D0EBCB71A7}">
      <dgm:prSet/>
      <dgm:spPr/>
      <dgm:t>
        <a:bodyPr/>
        <a:lstStyle/>
        <a:p>
          <a:r>
            <a:rPr lang="fr-FR" dirty="0">
              <a:effectLst/>
            </a:rPr>
            <a:t>Utilisation des variables socio-démographiques et de santé </a:t>
          </a:r>
          <a:endParaRPr lang="en-US" dirty="0">
            <a:effectLst/>
          </a:endParaRPr>
        </a:p>
      </dgm:t>
    </dgm:pt>
    <dgm:pt modelId="{05F06F49-3CCC-46B1-BDBB-D050F558197B}" type="parTrans" cxnId="{3C4C51AD-A76F-42A4-B7DF-05FBF3607AC1}">
      <dgm:prSet/>
      <dgm:spPr/>
      <dgm:t>
        <a:bodyPr/>
        <a:lstStyle/>
        <a:p>
          <a:endParaRPr lang="fr-FR"/>
        </a:p>
      </dgm:t>
    </dgm:pt>
    <dgm:pt modelId="{CB497E3F-B37B-48A2-B73B-0FFF2B79D668}" type="sibTrans" cxnId="{3C4C51AD-A76F-42A4-B7DF-05FBF3607AC1}">
      <dgm:prSet/>
      <dgm:spPr/>
      <dgm:t>
        <a:bodyPr/>
        <a:lstStyle/>
        <a:p>
          <a:endParaRPr lang="fr-FR"/>
        </a:p>
      </dgm:t>
    </dgm:pt>
    <dgm:pt modelId="{7862011F-A152-431E-B8C0-E95CEDD9F20E}">
      <dgm:prSet/>
      <dgm:spPr/>
      <dgm:t>
        <a:bodyPr/>
        <a:lstStyle/>
        <a:p>
          <a:r>
            <a:rPr lang="fr-FR" noProof="0" dirty="0">
              <a:effectLst/>
            </a:rPr>
            <a:t>Focale</a:t>
          </a:r>
          <a:r>
            <a:rPr lang="en-US" dirty="0">
              <a:effectLst/>
            </a:rPr>
            <a:t> </a:t>
          </a:r>
          <a:r>
            <a:rPr lang="fr-FR" noProof="0" dirty="0">
              <a:effectLst/>
            </a:rPr>
            <a:t>sur l’année 2009 </a:t>
          </a:r>
        </a:p>
      </dgm:t>
    </dgm:pt>
    <dgm:pt modelId="{9BADF24A-8A62-46A2-B26A-53092A0DA383}" type="sibTrans" cxnId="{A74AADCE-C067-4D67-A9FB-EB8FE190B6EB}">
      <dgm:prSet/>
      <dgm:spPr/>
      <dgm:t>
        <a:bodyPr/>
        <a:lstStyle/>
        <a:p>
          <a:endParaRPr lang="en-US"/>
        </a:p>
      </dgm:t>
    </dgm:pt>
    <dgm:pt modelId="{78861684-3488-4216-B061-4265566440AF}" type="parTrans" cxnId="{A74AADCE-C067-4D67-A9FB-EB8FE190B6EB}">
      <dgm:prSet/>
      <dgm:spPr/>
      <dgm:t>
        <a:bodyPr/>
        <a:lstStyle/>
        <a:p>
          <a:endParaRPr lang="en-US"/>
        </a:p>
      </dgm:t>
    </dgm:pt>
    <dgm:pt modelId="{8E62CB54-6E70-46B0-BDE9-58E1DFFFC7B5}" type="pres">
      <dgm:prSet presAssocID="{4E9BF0A8-FAD5-4D28-A505-D677AFB50475}" presName="linear" presStyleCnt="0">
        <dgm:presLayoutVars>
          <dgm:animLvl val="lvl"/>
          <dgm:resizeHandles val="exact"/>
        </dgm:presLayoutVars>
      </dgm:prSet>
      <dgm:spPr/>
    </dgm:pt>
    <dgm:pt modelId="{E2A20E8A-B6B3-4903-A158-49A1F6E62D6F}" type="pres">
      <dgm:prSet presAssocID="{9AE2E8E8-7987-4B76-B966-A02518913C23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22617C66-11F2-486F-80E7-80F607EFD41A}" type="pres">
      <dgm:prSet presAssocID="{56030EC3-2205-4AC4-A9D4-717FA6725723}" presName="spacer" presStyleCnt="0"/>
      <dgm:spPr/>
    </dgm:pt>
    <dgm:pt modelId="{6C314839-484A-4D8B-A58E-5BF03ABC1EEA}" type="pres">
      <dgm:prSet presAssocID="{DB958303-27B1-4F0A-9266-84D0EBCB71A7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BC25C953-4069-4CAF-86CF-34B92FA10A37}" type="pres">
      <dgm:prSet presAssocID="{CB497E3F-B37B-48A2-B73B-0FFF2B79D668}" presName="spacer" presStyleCnt="0"/>
      <dgm:spPr/>
    </dgm:pt>
    <dgm:pt modelId="{31E4B249-FED7-4157-8F07-228C00D50559}" type="pres">
      <dgm:prSet presAssocID="{40BA17F2-58C5-48C5-AC6B-577E59A6EE3C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05BC4815-37BB-486C-97BF-3192DC014E4B}" type="pres">
      <dgm:prSet presAssocID="{4119F447-8059-49E8-B5A5-EA2661F74459}" presName="spacer" presStyleCnt="0"/>
      <dgm:spPr/>
    </dgm:pt>
    <dgm:pt modelId="{1CE5EE46-726D-4F41-89CE-6C93FB9C9059}" type="pres">
      <dgm:prSet presAssocID="{7862011F-A152-431E-B8C0-E95CEDD9F20E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7871F916-2C9C-4CDB-B6C0-A5316DC0EC83}" type="presOf" srcId="{9AE2E8E8-7987-4B76-B966-A02518913C23}" destId="{E2A20E8A-B6B3-4903-A158-49A1F6E62D6F}" srcOrd="0" destOrd="0" presId="urn:microsoft.com/office/officeart/2005/8/layout/vList2"/>
    <dgm:cxn modelId="{34D1B565-9576-4906-8FDE-DD481CC560BE}" type="presOf" srcId="{4E9BF0A8-FAD5-4D28-A505-D677AFB50475}" destId="{8E62CB54-6E70-46B0-BDE9-58E1DFFFC7B5}" srcOrd="0" destOrd="0" presId="urn:microsoft.com/office/officeart/2005/8/layout/vList2"/>
    <dgm:cxn modelId="{21B7C848-DD3C-46EC-8D53-24B68355E17E}" type="presOf" srcId="{40BA17F2-58C5-48C5-AC6B-577E59A6EE3C}" destId="{31E4B249-FED7-4157-8F07-228C00D50559}" srcOrd="0" destOrd="0" presId="urn:microsoft.com/office/officeart/2005/8/layout/vList2"/>
    <dgm:cxn modelId="{E2910FA8-A679-45FD-A7F5-914E7ACE1BB3}" srcId="{4E9BF0A8-FAD5-4D28-A505-D677AFB50475}" destId="{9AE2E8E8-7987-4B76-B966-A02518913C23}" srcOrd="0" destOrd="0" parTransId="{5F8A1B47-9944-41D6-BBF1-0417EEE4E943}" sibTransId="{56030EC3-2205-4AC4-A9D4-717FA6725723}"/>
    <dgm:cxn modelId="{3C4C51AD-A76F-42A4-B7DF-05FBF3607AC1}" srcId="{4E9BF0A8-FAD5-4D28-A505-D677AFB50475}" destId="{DB958303-27B1-4F0A-9266-84D0EBCB71A7}" srcOrd="1" destOrd="0" parTransId="{05F06F49-3CCC-46B1-BDBB-D050F558197B}" sibTransId="{CB497E3F-B37B-48A2-B73B-0FFF2B79D668}"/>
    <dgm:cxn modelId="{A74AADCE-C067-4D67-A9FB-EB8FE190B6EB}" srcId="{4E9BF0A8-FAD5-4D28-A505-D677AFB50475}" destId="{7862011F-A152-431E-B8C0-E95CEDD9F20E}" srcOrd="3" destOrd="0" parTransId="{78861684-3488-4216-B061-4265566440AF}" sibTransId="{9BADF24A-8A62-46A2-B26A-53092A0DA383}"/>
    <dgm:cxn modelId="{2E7B4AD9-85BF-47A1-BD88-6F6A72D73345}" srcId="{4E9BF0A8-FAD5-4D28-A505-D677AFB50475}" destId="{40BA17F2-58C5-48C5-AC6B-577E59A6EE3C}" srcOrd="2" destOrd="0" parTransId="{A9E9DD08-D872-4FBF-9DDC-A63A464F2F0B}" sibTransId="{4119F447-8059-49E8-B5A5-EA2661F74459}"/>
    <dgm:cxn modelId="{6EA342F2-803F-4922-95C6-0862E968747A}" type="presOf" srcId="{DB958303-27B1-4F0A-9266-84D0EBCB71A7}" destId="{6C314839-484A-4D8B-A58E-5BF03ABC1EEA}" srcOrd="0" destOrd="0" presId="urn:microsoft.com/office/officeart/2005/8/layout/vList2"/>
    <dgm:cxn modelId="{15A194F4-89E3-4E86-8BEA-E1103F4DFA33}" type="presOf" srcId="{7862011F-A152-431E-B8C0-E95CEDD9F20E}" destId="{1CE5EE46-726D-4F41-89CE-6C93FB9C9059}" srcOrd="0" destOrd="0" presId="urn:microsoft.com/office/officeart/2005/8/layout/vList2"/>
    <dgm:cxn modelId="{2F1DF669-87EA-4261-810C-D107EDFF4B58}" type="presParOf" srcId="{8E62CB54-6E70-46B0-BDE9-58E1DFFFC7B5}" destId="{E2A20E8A-B6B3-4903-A158-49A1F6E62D6F}" srcOrd="0" destOrd="0" presId="urn:microsoft.com/office/officeart/2005/8/layout/vList2"/>
    <dgm:cxn modelId="{B0E41343-94A4-4148-AC35-07BB3A4B3FBE}" type="presParOf" srcId="{8E62CB54-6E70-46B0-BDE9-58E1DFFFC7B5}" destId="{22617C66-11F2-486F-80E7-80F607EFD41A}" srcOrd="1" destOrd="0" presId="urn:microsoft.com/office/officeart/2005/8/layout/vList2"/>
    <dgm:cxn modelId="{7427BB74-B165-45C8-9A60-A8140FBEDD11}" type="presParOf" srcId="{8E62CB54-6E70-46B0-BDE9-58E1DFFFC7B5}" destId="{6C314839-484A-4D8B-A58E-5BF03ABC1EEA}" srcOrd="2" destOrd="0" presId="urn:microsoft.com/office/officeart/2005/8/layout/vList2"/>
    <dgm:cxn modelId="{42553840-6AA6-40B7-9A43-AD48B73EEE91}" type="presParOf" srcId="{8E62CB54-6E70-46B0-BDE9-58E1DFFFC7B5}" destId="{BC25C953-4069-4CAF-86CF-34B92FA10A37}" srcOrd="3" destOrd="0" presId="urn:microsoft.com/office/officeart/2005/8/layout/vList2"/>
    <dgm:cxn modelId="{5DC7D1AE-FB49-4F20-A766-AED846A346D1}" type="presParOf" srcId="{8E62CB54-6E70-46B0-BDE9-58E1DFFFC7B5}" destId="{31E4B249-FED7-4157-8F07-228C00D50559}" srcOrd="4" destOrd="0" presId="urn:microsoft.com/office/officeart/2005/8/layout/vList2"/>
    <dgm:cxn modelId="{5F720B66-8B1E-49EC-8EDA-11D1F3D6C0DA}" type="presParOf" srcId="{8E62CB54-6E70-46B0-BDE9-58E1DFFFC7B5}" destId="{05BC4815-37BB-486C-97BF-3192DC014E4B}" srcOrd="5" destOrd="0" presId="urn:microsoft.com/office/officeart/2005/8/layout/vList2"/>
    <dgm:cxn modelId="{F9214E07-254B-4F70-BD67-474916F8F7BD}" type="presParOf" srcId="{8E62CB54-6E70-46B0-BDE9-58E1DFFFC7B5}" destId="{1CE5EE46-726D-4F41-89CE-6C93FB9C9059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24A8C53-C55D-4502-9E62-9BD59EA67868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99B434F9-A12A-4857-A5E9-B8C4C0E79DF1}">
      <dgm:prSet/>
      <dgm:spPr/>
      <dgm:t>
        <a:bodyPr/>
        <a:lstStyle/>
        <a:p>
          <a:pPr>
            <a:lnSpc>
              <a:spcPct val="100000"/>
            </a:lnSpc>
          </a:pPr>
          <a:r>
            <a:rPr lang="fr-FR" dirty="0"/>
            <a:t>1) La période 2006-2013 présente une évolution du non-recours aux soins.</a:t>
          </a:r>
          <a:endParaRPr lang="en-US" dirty="0"/>
        </a:p>
      </dgm:t>
    </dgm:pt>
    <dgm:pt modelId="{03F6C055-3C48-4E8D-B11C-4F1A112642C4}" type="parTrans" cxnId="{7345DDC3-85C0-4B73-8D84-D55A66064A63}">
      <dgm:prSet/>
      <dgm:spPr/>
      <dgm:t>
        <a:bodyPr/>
        <a:lstStyle/>
        <a:p>
          <a:endParaRPr lang="en-US"/>
        </a:p>
      </dgm:t>
    </dgm:pt>
    <dgm:pt modelId="{783F31C4-8B27-4C55-A39B-22B96A92C184}" type="sibTrans" cxnId="{7345DDC3-85C0-4B73-8D84-D55A66064A63}">
      <dgm:prSet/>
      <dgm:spPr/>
      <dgm:t>
        <a:bodyPr/>
        <a:lstStyle/>
        <a:p>
          <a:endParaRPr lang="en-US"/>
        </a:p>
      </dgm:t>
    </dgm:pt>
    <dgm:pt modelId="{80179292-C198-4888-B30A-740C986733D0}">
      <dgm:prSet/>
      <dgm:spPr/>
      <dgm:t>
        <a:bodyPr/>
        <a:lstStyle/>
        <a:p>
          <a:pPr>
            <a:lnSpc>
              <a:spcPct val="100000"/>
            </a:lnSpc>
          </a:pPr>
          <a:r>
            <a:rPr lang="fr-FR"/>
            <a:t>2) Ces comportements peuvent s’expliquer par les caractéristiques des deux populations.</a:t>
          </a:r>
          <a:endParaRPr lang="en-US"/>
        </a:p>
      </dgm:t>
    </dgm:pt>
    <dgm:pt modelId="{B4B06AAE-8FEC-48A7-A226-A5D3AB8F9A9B}" type="parTrans" cxnId="{4D6BFCAB-96F3-4C22-8EB8-4EFD420B9E78}">
      <dgm:prSet/>
      <dgm:spPr/>
      <dgm:t>
        <a:bodyPr/>
        <a:lstStyle/>
        <a:p>
          <a:endParaRPr lang="en-US"/>
        </a:p>
      </dgm:t>
    </dgm:pt>
    <dgm:pt modelId="{38F86F73-A06C-4826-A045-4BB499999E5D}" type="sibTrans" cxnId="{4D6BFCAB-96F3-4C22-8EB8-4EFD420B9E78}">
      <dgm:prSet/>
      <dgm:spPr/>
      <dgm:t>
        <a:bodyPr/>
        <a:lstStyle/>
        <a:p>
          <a:endParaRPr lang="en-US"/>
        </a:p>
      </dgm:t>
    </dgm:pt>
    <dgm:pt modelId="{EF2098E4-9126-42C1-947A-133A7CE21E2D}" type="pres">
      <dgm:prSet presAssocID="{024A8C53-C55D-4502-9E62-9BD59EA67868}" presName="root" presStyleCnt="0">
        <dgm:presLayoutVars>
          <dgm:dir/>
          <dgm:resizeHandles val="exact"/>
        </dgm:presLayoutVars>
      </dgm:prSet>
      <dgm:spPr/>
    </dgm:pt>
    <dgm:pt modelId="{F14FBD0D-8364-42E0-AD1F-AC341FB14F8C}" type="pres">
      <dgm:prSet presAssocID="{99B434F9-A12A-4857-A5E9-B8C4C0E79DF1}" presName="compNode" presStyleCnt="0"/>
      <dgm:spPr/>
    </dgm:pt>
    <dgm:pt modelId="{0B3138CD-5A11-4BCA-B5B2-6DB915F57FE8}" type="pres">
      <dgm:prSet presAssocID="{99B434F9-A12A-4857-A5E9-B8C4C0E79DF1}" presName="bgRect" presStyleLbl="bgShp" presStyleIdx="0" presStyleCnt="2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</dgm:pt>
    <dgm:pt modelId="{EED9B14C-F173-4881-9558-2D202276D64C}" type="pres">
      <dgm:prSet presAssocID="{99B434F9-A12A-4857-A5E9-B8C4C0E79DF1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Impatient avec un remplissage uni"/>
        </a:ext>
      </dgm:extLst>
    </dgm:pt>
    <dgm:pt modelId="{106F3684-170B-4A6B-B8B0-78C45BA0B75D}" type="pres">
      <dgm:prSet presAssocID="{99B434F9-A12A-4857-A5E9-B8C4C0E79DF1}" presName="spaceRect" presStyleCnt="0"/>
      <dgm:spPr/>
    </dgm:pt>
    <dgm:pt modelId="{ADCA6DF9-8646-459B-A5B4-9A0A72D2959B}" type="pres">
      <dgm:prSet presAssocID="{99B434F9-A12A-4857-A5E9-B8C4C0E79DF1}" presName="parTx" presStyleLbl="revTx" presStyleIdx="0" presStyleCnt="2">
        <dgm:presLayoutVars>
          <dgm:chMax val="0"/>
          <dgm:chPref val="0"/>
        </dgm:presLayoutVars>
      </dgm:prSet>
      <dgm:spPr/>
    </dgm:pt>
    <dgm:pt modelId="{C392139C-E68B-4258-8F96-474CBC86D3A8}" type="pres">
      <dgm:prSet presAssocID="{783F31C4-8B27-4C55-A39B-22B96A92C184}" presName="sibTrans" presStyleCnt="0"/>
      <dgm:spPr/>
    </dgm:pt>
    <dgm:pt modelId="{3F9EB272-AB92-4BF6-9EE4-37B4BFE8C959}" type="pres">
      <dgm:prSet presAssocID="{80179292-C198-4888-B30A-740C986733D0}" presName="compNode" presStyleCnt="0"/>
      <dgm:spPr/>
    </dgm:pt>
    <dgm:pt modelId="{26031760-C18E-4E6A-89D4-44660355F541}" type="pres">
      <dgm:prSet presAssocID="{80179292-C198-4888-B30A-740C986733D0}" presName="bgRect" presStyleLbl="bgShp" presStyleIdx="1" presStyleCnt="2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</dgm:pt>
    <dgm:pt modelId="{E933852D-49F1-4AF8-A952-DD0B41FCE38C}" type="pres">
      <dgm:prSet presAssocID="{80179292-C198-4888-B30A-740C986733D0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ccès universel avec un remplissage uni"/>
        </a:ext>
      </dgm:extLst>
    </dgm:pt>
    <dgm:pt modelId="{8F24E5C6-7E04-4775-9527-24ABB0C3B6C6}" type="pres">
      <dgm:prSet presAssocID="{80179292-C198-4888-B30A-740C986733D0}" presName="spaceRect" presStyleCnt="0"/>
      <dgm:spPr/>
    </dgm:pt>
    <dgm:pt modelId="{BAEAB4D2-6D31-4F51-AC05-247C47274D0D}" type="pres">
      <dgm:prSet presAssocID="{80179292-C198-4888-B30A-740C986733D0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EDD51636-2EB2-43C2-A6BB-A2E404C0FEFE}" type="presOf" srcId="{024A8C53-C55D-4502-9E62-9BD59EA67868}" destId="{EF2098E4-9126-42C1-947A-133A7CE21E2D}" srcOrd="0" destOrd="0" presId="urn:microsoft.com/office/officeart/2018/2/layout/IconVerticalSolidList"/>
    <dgm:cxn modelId="{6358067D-FFDD-42DA-8282-3E92B9222FF0}" type="presOf" srcId="{99B434F9-A12A-4857-A5E9-B8C4C0E79DF1}" destId="{ADCA6DF9-8646-459B-A5B4-9A0A72D2959B}" srcOrd="0" destOrd="0" presId="urn:microsoft.com/office/officeart/2018/2/layout/IconVerticalSolidList"/>
    <dgm:cxn modelId="{4D6BFCAB-96F3-4C22-8EB8-4EFD420B9E78}" srcId="{024A8C53-C55D-4502-9E62-9BD59EA67868}" destId="{80179292-C198-4888-B30A-740C986733D0}" srcOrd="1" destOrd="0" parTransId="{B4B06AAE-8FEC-48A7-A226-A5D3AB8F9A9B}" sibTransId="{38F86F73-A06C-4826-A045-4BB499999E5D}"/>
    <dgm:cxn modelId="{7345DDC3-85C0-4B73-8D84-D55A66064A63}" srcId="{024A8C53-C55D-4502-9E62-9BD59EA67868}" destId="{99B434F9-A12A-4857-A5E9-B8C4C0E79DF1}" srcOrd="0" destOrd="0" parTransId="{03F6C055-3C48-4E8D-B11C-4F1A112642C4}" sibTransId="{783F31C4-8B27-4C55-A39B-22B96A92C184}"/>
    <dgm:cxn modelId="{EA58C9F0-DF9C-4BEE-9262-003F026F4365}" type="presOf" srcId="{80179292-C198-4888-B30A-740C986733D0}" destId="{BAEAB4D2-6D31-4F51-AC05-247C47274D0D}" srcOrd="0" destOrd="0" presId="urn:microsoft.com/office/officeart/2018/2/layout/IconVerticalSolidList"/>
    <dgm:cxn modelId="{379CA496-ED84-4142-A9EC-980D8DEC18C8}" type="presParOf" srcId="{EF2098E4-9126-42C1-947A-133A7CE21E2D}" destId="{F14FBD0D-8364-42E0-AD1F-AC341FB14F8C}" srcOrd="0" destOrd="0" presId="urn:microsoft.com/office/officeart/2018/2/layout/IconVerticalSolidList"/>
    <dgm:cxn modelId="{59A7715F-F3BC-43BE-B027-A5FFF1EBEE9C}" type="presParOf" srcId="{F14FBD0D-8364-42E0-AD1F-AC341FB14F8C}" destId="{0B3138CD-5A11-4BCA-B5B2-6DB915F57FE8}" srcOrd="0" destOrd="0" presId="urn:microsoft.com/office/officeart/2018/2/layout/IconVerticalSolidList"/>
    <dgm:cxn modelId="{37313060-15FA-4280-BDCD-91C303062F5A}" type="presParOf" srcId="{F14FBD0D-8364-42E0-AD1F-AC341FB14F8C}" destId="{EED9B14C-F173-4881-9558-2D202276D64C}" srcOrd="1" destOrd="0" presId="urn:microsoft.com/office/officeart/2018/2/layout/IconVerticalSolidList"/>
    <dgm:cxn modelId="{E9C8A53D-815D-4557-9AFD-F47762FE9DA0}" type="presParOf" srcId="{F14FBD0D-8364-42E0-AD1F-AC341FB14F8C}" destId="{106F3684-170B-4A6B-B8B0-78C45BA0B75D}" srcOrd="2" destOrd="0" presId="urn:microsoft.com/office/officeart/2018/2/layout/IconVerticalSolidList"/>
    <dgm:cxn modelId="{E5367533-481B-431B-B9E6-7AE4160E6F73}" type="presParOf" srcId="{F14FBD0D-8364-42E0-AD1F-AC341FB14F8C}" destId="{ADCA6DF9-8646-459B-A5B4-9A0A72D2959B}" srcOrd="3" destOrd="0" presId="urn:microsoft.com/office/officeart/2018/2/layout/IconVerticalSolidList"/>
    <dgm:cxn modelId="{C87B0498-47D4-4F9F-8E51-5277F60D4371}" type="presParOf" srcId="{EF2098E4-9126-42C1-947A-133A7CE21E2D}" destId="{C392139C-E68B-4258-8F96-474CBC86D3A8}" srcOrd="1" destOrd="0" presId="urn:microsoft.com/office/officeart/2018/2/layout/IconVerticalSolidList"/>
    <dgm:cxn modelId="{5DA29F8F-3F6C-4553-9BCC-B084DF15BADF}" type="presParOf" srcId="{EF2098E4-9126-42C1-947A-133A7CE21E2D}" destId="{3F9EB272-AB92-4BF6-9EE4-37B4BFE8C959}" srcOrd="2" destOrd="0" presId="urn:microsoft.com/office/officeart/2018/2/layout/IconVerticalSolidList"/>
    <dgm:cxn modelId="{9022BDD2-8438-47FE-B49E-0FEBF9093361}" type="presParOf" srcId="{3F9EB272-AB92-4BF6-9EE4-37B4BFE8C959}" destId="{26031760-C18E-4E6A-89D4-44660355F541}" srcOrd="0" destOrd="0" presId="urn:microsoft.com/office/officeart/2018/2/layout/IconVerticalSolidList"/>
    <dgm:cxn modelId="{91DF43E7-88F7-4E46-AAC9-0B5EA44D2F7A}" type="presParOf" srcId="{3F9EB272-AB92-4BF6-9EE4-37B4BFE8C959}" destId="{E933852D-49F1-4AF8-A952-DD0B41FCE38C}" srcOrd="1" destOrd="0" presId="urn:microsoft.com/office/officeart/2018/2/layout/IconVerticalSolidList"/>
    <dgm:cxn modelId="{F76526A2-35B9-46FA-AF45-3A49C499E2EB}" type="presParOf" srcId="{3F9EB272-AB92-4BF6-9EE4-37B4BFE8C959}" destId="{8F24E5C6-7E04-4775-9527-24ABB0C3B6C6}" srcOrd="2" destOrd="0" presId="urn:microsoft.com/office/officeart/2018/2/layout/IconVerticalSolidList"/>
    <dgm:cxn modelId="{C60F64CD-3C88-42AA-A628-09B79E15778C}" type="presParOf" srcId="{3F9EB272-AB92-4BF6-9EE4-37B4BFE8C959}" destId="{BAEAB4D2-6D31-4F51-AC05-247C47274D0D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889F78F-8484-4DE7-8B76-B1C88E734DFF}" type="doc">
      <dgm:prSet loTypeId="urn:microsoft.com/office/officeart/2005/8/layout/vList2" loCatId="list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13DB5A98-CF09-4A2B-9C90-68F4BB3E9E63}">
      <dgm:prSet/>
      <dgm:spPr/>
      <dgm:t>
        <a:bodyPr/>
        <a:lstStyle/>
        <a:p>
          <a:r>
            <a:rPr lang="fr-FR" noProof="0" dirty="0"/>
            <a:t>Le Danemark semble plus influencé, comparé à l’Autriche</a:t>
          </a:r>
        </a:p>
      </dgm:t>
    </dgm:pt>
    <dgm:pt modelId="{C2DF5E9B-0080-4B10-840F-84FE3AA04CF6}" type="parTrans" cxnId="{D81029DA-E056-4B0B-9A56-0708C070D99D}">
      <dgm:prSet/>
      <dgm:spPr/>
      <dgm:t>
        <a:bodyPr/>
        <a:lstStyle/>
        <a:p>
          <a:endParaRPr lang="fr-FR" noProof="0" dirty="0"/>
        </a:p>
      </dgm:t>
    </dgm:pt>
    <dgm:pt modelId="{19DC5EC4-088E-462F-9E87-F26D8BC36242}" type="sibTrans" cxnId="{D81029DA-E056-4B0B-9A56-0708C070D99D}">
      <dgm:prSet/>
      <dgm:spPr/>
      <dgm:t>
        <a:bodyPr/>
        <a:lstStyle/>
        <a:p>
          <a:endParaRPr lang="fr-FR" noProof="0" dirty="0"/>
        </a:p>
      </dgm:t>
    </dgm:pt>
    <dgm:pt modelId="{2E91442C-5966-478E-BE2B-02E7E72B1742}">
      <dgm:prSet/>
      <dgm:spPr/>
      <dgm:t>
        <a:bodyPr/>
        <a:lstStyle/>
        <a:p>
          <a:r>
            <a:rPr lang="fr-FR" noProof="0" dirty="0"/>
            <a:t>D’autres variables explicatives (situation économique, emploi etc.) ?</a:t>
          </a:r>
        </a:p>
      </dgm:t>
    </dgm:pt>
    <dgm:pt modelId="{29C727A4-5403-4BC7-B9CF-AE3796D11099}" type="parTrans" cxnId="{138CF582-FFC6-4E11-8A5A-B99A1FE43148}">
      <dgm:prSet/>
      <dgm:spPr/>
      <dgm:t>
        <a:bodyPr/>
        <a:lstStyle/>
        <a:p>
          <a:endParaRPr lang="fr-FR" noProof="0" dirty="0"/>
        </a:p>
      </dgm:t>
    </dgm:pt>
    <dgm:pt modelId="{03E2B17A-8B8B-4D55-85AE-85F7FA6177F6}" type="sibTrans" cxnId="{138CF582-FFC6-4E11-8A5A-B99A1FE43148}">
      <dgm:prSet/>
      <dgm:spPr/>
      <dgm:t>
        <a:bodyPr/>
        <a:lstStyle/>
        <a:p>
          <a:endParaRPr lang="fr-FR" noProof="0" dirty="0"/>
        </a:p>
      </dgm:t>
    </dgm:pt>
    <dgm:pt modelId="{59E46C6B-8780-48EA-899A-77F3AA4D6A76}">
      <dgm:prSet/>
      <dgm:spPr/>
      <dgm:t>
        <a:bodyPr/>
        <a:lstStyle/>
        <a:p>
          <a:r>
            <a:rPr lang="fr-FR" noProof="0" dirty="0"/>
            <a:t>Le non-recours varie sensiblement durant la crise </a:t>
          </a:r>
        </a:p>
      </dgm:t>
    </dgm:pt>
    <dgm:pt modelId="{D48D6240-31FD-4132-B492-FF8F52640F49}" type="sibTrans" cxnId="{08E5060E-0E60-4D2A-A732-49F4B36E2FCD}">
      <dgm:prSet/>
      <dgm:spPr/>
      <dgm:t>
        <a:bodyPr/>
        <a:lstStyle/>
        <a:p>
          <a:endParaRPr lang="fr-FR" noProof="0" dirty="0"/>
        </a:p>
      </dgm:t>
    </dgm:pt>
    <dgm:pt modelId="{470D7D89-81C4-4012-AD72-A1B6DD587411}" type="parTrans" cxnId="{08E5060E-0E60-4D2A-A732-49F4B36E2FCD}">
      <dgm:prSet/>
      <dgm:spPr/>
      <dgm:t>
        <a:bodyPr/>
        <a:lstStyle/>
        <a:p>
          <a:endParaRPr lang="fr-FR" noProof="0" dirty="0"/>
        </a:p>
      </dgm:t>
    </dgm:pt>
    <dgm:pt modelId="{31FCF6C3-3545-40C6-BFE0-DEA9AD6E3991}">
      <dgm:prSet/>
      <dgm:spPr/>
      <dgm:t>
        <a:bodyPr/>
        <a:lstStyle/>
        <a:p>
          <a:r>
            <a:rPr lang="fr-FR" noProof="0" dirty="0"/>
            <a:t>Une explication autre ?</a:t>
          </a:r>
        </a:p>
      </dgm:t>
    </dgm:pt>
    <dgm:pt modelId="{18549BD2-4B53-4EC4-B6FE-F4926D13FED6}" type="parTrans" cxnId="{54C36FEF-E05D-4988-9971-49E77E8CC22E}">
      <dgm:prSet/>
      <dgm:spPr/>
      <dgm:t>
        <a:bodyPr/>
        <a:lstStyle/>
        <a:p>
          <a:endParaRPr lang="fr-FR"/>
        </a:p>
      </dgm:t>
    </dgm:pt>
    <dgm:pt modelId="{7B592CE0-02FD-4DBA-9369-41D3CCC1FB02}" type="sibTrans" cxnId="{54C36FEF-E05D-4988-9971-49E77E8CC22E}">
      <dgm:prSet/>
      <dgm:spPr/>
      <dgm:t>
        <a:bodyPr/>
        <a:lstStyle/>
        <a:p>
          <a:endParaRPr lang="fr-FR"/>
        </a:p>
      </dgm:t>
    </dgm:pt>
    <dgm:pt modelId="{1C6EC19F-A6C8-4B1A-AC24-176CFBD4FFD3}" type="pres">
      <dgm:prSet presAssocID="{A889F78F-8484-4DE7-8B76-B1C88E734DFF}" presName="linear" presStyleCnt="0">
        <dgm:presLayoutVars>
          <dgm:animLvl val="lvl"/>
          <dgm:resizeHandles val="exact"/>
        </dgm:presLayoutVars>
      </dgm:prSet>
      <dgm:spPr/>
    </dgm:pt>
    <dgm:pt modelId="{6E2819CD-1ABA-4C47-83E6-80D4357187CE}" type="pres">
      <dgm:prSet presAssocID="{59E46C6B-8780-48EA-899A-77F3AA4D6A76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FB98E170-333E-445B-A61D-E915E2DEF27C}" type="pres">
      <dgm:prSet presAssocID="{D48D6240-31FD-4132-B492-FF8F52640F49}" presName="spacer" presStyleCnt="0"/>
      <dgm:spPr/>
    </dgm:pt>
    <dgm:pt modelId="{593FE9E0-6C59-4431-BF06-D4647E55EB6D}" type="pres">
      <dgm:prSet presAssocID="{13DB5A98-CF09-4A2B-9C90-68F4BB3E9E63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B86879E0-CFF8-4076-AA65-6C794060DF7B}" type="pres">
      <dgm:prSet presAssocID="{19DC5EC4-088E-462F-9E87-F26D8BC36242}" presName="spacer" presStyleCnt="0"/>
      <dgm:spPr/>
    </dgm:pt>
    <dgm:pt modelId="{FD92A298-47ED-4786-BAD6-B7AAF2169FA4}" type="pres">
      <dgm:prSet presAssocID="{2E91442C-5966-478E-BE2B-02E7E72B1742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3B7404AB-A273-493C-8B18-6752D7F8677D}" type="pres">
      <dgm:prSet presAssocID="{03E2B17A-8B8B-4D55-85AE-85F7FA6177F6}" presName="spacer" presStyleCnt="0"/>
      <dgm:spPr/>
    </dgm:pt>
    <dgm:pt modelId="{BD779B9F-0C0B-41F0-AF04-84F24E25A4CD}" type="pres">
      <dgm:prSet presAssocID="{31FCF6C3-3545-40C6-BFE0-DEA9AD6E3991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08E5060E-0E60-4D2A-A732-49F4B36E2FCD}" srcId="{A889F78F-8484-4DE7-8B76-B1C88E734DFF}" destId="{59E46C6B-8780-48EA-899A-77F3AA4D6A76}" srcOrd="0" destOrd="0" parTransId="{470D7D89-81C4-4012-AD72-A1B6DD587411}" sibTransId="{D48D6240-31FD-4132-B492-FF8F52640F49}"/>
    <dgm:cxn modelId="{20419018-B608-48BA-8FBC-2631C605F050}" type="presOf" srcId="{A889F78F-8484-4DE7-8B76-B1C88E734DFF}" destId="{1C6EC19F-A6C8-4B1A-AC24-176CFBD4FFD3}" srcOrd="0" destOrd="0" presId="urn:microsoft.com/office/officeart/2005/8/layout/vList2"/>
    <dgm:cxn modelId="{1A791622-F01C-4A1B-B804-7A058E1AA1C2}" type="presOf" srcId="{31FCF6C3-3545-40C6-BFE0-DEA9AD6E3991}" destId="{BD779B9F-0C0B-41F0-AF04-84F24E25A4CD}" srcOrd="0" destOrd="0" presId="urn:microsoft.com/office/officeart/2005/8/layout/vList2"/>
    <dgm:cxn modelId="{D4F02929-F73D-4DE8-AC56-309EC5F3D64E}" type="presOf" srcId="{59E46C6B-8780-48EA-899A-77F3AA4D6A76}" destId="{6E2819CD-1ABA-4C47-83E6-80D4357187CE}" srcOrd="0" destOrd="0" presId="urn:microsoft.com/office/officeart/2005/8/layout/vList2"/>
    <dgm:cxn modelId="{138CF582-FFC6-4E11-8A5A-B99A1FE43148}" srcId="{A889F78F-8484-4DE7-8B76-B1C88E734DFF}" destId="{2E91442C-5966-478E-BE2B-02E7E72B1742}" srcOrd="2" destOrd="0" parTransId="{29C727A4-5403-4BC7-B9CF-AE3796D11099}" sibTransId="{03E2B17A-8B8B-4D55-85AE-85F7FA6177F6}"/>
    <dgm:cxn modelId="{48885BA2-A90C-4848-9B8D-562725093119}" type="presOf" srcId="{13DB5A98-CF09-4A2B-9C90-68F4BB3E9E63}" destId="{593FE9E0-6C59-4431-BF06-D4647E55EB6D}" srcOrd="0" destOrd="0" presId="urn:microsoft.com/office/officeart/2005/8/layout/vList2"/>
    <dgm:cxn modelId="{F658C7A9-9432-4E3E-B66D-B8D1F2DC93F2}" type="presOf" srcId="{2E91442C-5966-478E-BE2B-02E7E72B1742}" destId="{FD92A298-47ED-4786-BAD6-B7AAF2169FA4}" srcOrd="0" destOrd="0" presId="urn:microsoft.com/office/officeart/2005/8/layout/vList2"/>
    <dgm:cxn modelId="{D81029DA-E056-4B0B-9A56-0708C070D99D}" srcId="{A889F78F-8484-4DE7-8B76-B1C88E734DFF}" destId="{13DB5A98-CF09-4A2B-9C90-68F4BB3E9E63}" srcOrd="1" destOrd="0" parTransId="{C2DF5E9B-0080-4B10-840F-84FE3AA04CF6}" sibTransId="{19DC5EC4-088E-462F-9E87-F26D8BC36242}"/>
    <dgm:cxn modelId="{54C36FEF-E05D-4988-9971-49E77E8CC22E}" srcId="{A889F78F-8484-4DE7-8B76-B1C88E734DFF}" destId="{31FCF6C3-3545-40C6-BFE0-DEA9AD6E3991}" srcOrd="3" destOrd="0" parTransId="{18549BD2-4B53-4EC4-B6FE-F4926D13FED6}" sibTransId="{7B592CE0-02FD-4DBA-9369-41D3CCC1FB02}"/>
    <dgm:cxn modelId="{1DD008BD-61E2-4F21-9EA5-85240D69460E}" type="presParOf" srcId="{1C6EC19F-A6C8-4B1A-AC24-176CFBD4FFD3}" destId="{6E2819CD-1ABA-4C47-83E6-80D4357187CE}" srcOrd="0" destOrd="0" presId="urn:microsoft.com/office/officeart/2005/8/layout/vList2"/>
    <dgm:cxn modelId="{DBF02D9D-8F30-4B30-973B-E3AA8CD18E1F}" type="presParOf" srcId="{1C6EC19F-A6C8-4B1A-AC24-176CFBD4FFD3}" destId="{FB98E170-333E-445B-A61D-E915E2DEF27C}" srcOrd="1" destOrd="0" presId="urn:microsoft.com/office/officeart/2005/8/layout/vList2"/>
    <dgm:cxn modelId="{40108533-57C6-43E4-85A3-D201999C5AD7}" type="presParOf" srcId="{1C6EC19F-A6C8-4B1A-AC24-176CFBD4FFD3}" destId="{593FE9E0-6C59-4431-BF06-D4647E55EB6D}" srcOrd="2" destOrd="0" presId="urn:microsoft.com/office/officeart/2005/8/layout/vList2"/>
    <dgm:cxn modelId="{FF8D1892-B757-4577-B11B-2B26AEDD6A6A}" type="presParOf" srcId="{1C6EC19F-A6C8-4B1A-AC24-176CFBD4FFD3}" destId="{B86879E0-CFF8-4076-AA65-6C794060DF7B}" srcOrd="3" destOrd="0" presId="urn:microsoft.com/office/officeart/2005/8/layout/vList2"/>
    <dgm:cxn modelId="{31BA3588-46E7-4A62-86FD-A42731D0D4C0}" type="presParOf" srcId="{1C6EC19F-A6C8-4B1A-AC24-176CFBD4FFD3}" destId="{FD92A298-47ED-4786-BAD6-B7AAF2169FA4}" srcOrd="4" destOrd="0" presId="urn:microsoft.com/office/officeart/2005/8/layout/vList2"/>
    <dgm:cxn modelId="{A4995775-D941-428F-AA03-379387723C36}" type="presParOf" srcId="{1C6EC19F-A6C8-4B1A-AC24-176CFBD4FFD3}" destId="{3B7404AB-A273-493C-8B18-6752D7F8677D}" srcOrd="5" destOrd="0" presId="urn:microsoft.com/office/officeart/2005/8/layout/vList2"/>
    <dgm:cxn modelId="{BC718F7E-0B69-481E-8326-9996459D76EA}" type="presParOf" srcId="{1C6EC19F-A6C8-4B1A-AC24-176CFBD4FFD3}" destId="{BD779B9F-0C0B-41F0-AF04-84F24E25A4CD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63E4C6-F629-4372-81D2-5C25DC350BAF}">
      <dsp:nvSpPr>
        <dsp:cNvPr id="0" name=""/>
        <dsp:cNvSpPr/>
      </dsp:nvSpPr>
      <dsp:spPr>
        <a:xfrm>
          <a:off x="2607898" y="272179"/>
          <a:ext cx="5005253" cy="170611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kern="1200" dirty="0"/>
            <a:t>3 types systèmes de santé :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Univers" panose="020B0503020202020204" pitchFamily="34" charset="0"/>
            <a:buChar char="–"/>
          </a:pPr>
          <a:r>
            <a:rPr lang="fr-FR" sz="1800" b="0" kern="1200" dirty="0"/>
            <a:t>Nationaux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Univers" panose="020B0503020202020204" pitchFamily="34" charset="0"/>
            <a:buChar char="–"/>
          </a:pPr>
          <a:r>
            <a:rPr lang="fr-FR" sz="1800" b="0" kern="1200" dirty="0"/>
            <a:t>Assurance-Maladie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Univers" panose="020B0503020202020204" pitchFamily="34" charset="0"/>
            <a:buChar char="–"/>
          </a:pPr>
          <a:r>
            <a:rPr lang="fr-FR" sz="1800" b="0" kern="1200" dirty="0"/>
            <a:t>Libéraux</a:t>
          </a:r>
        </a:p>
      </dsp:txBody>
      <dsp:txXfrm>
        <a:off x="2607898" y="272179"/>
        <a:ext cx="5005253" cy="1706117"/>
      </dsp:txXfrm>
    </dsp:sp>
    <dsp:sp modelId="{395499AB-3438-4C88-820A-F6F2F7DDF387}">
      <dsp:nvSpPr>
        <dsp:cNvPr id="0" name=""/>
        <dsp:cNvSpPr/>
      </dsp:nvSpPr>
      <dsp:spPr>
        <a:xfrm>
          <a:off x="806169" y="272179"/>
          <a:ext cx="1689056" cy="170611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6000" r="-26000"/>
          </a:stretch>
        </a:blip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654CBC2-BB43-4401-BE3C-C0E571775772}">
      <dsp:nvSpPr>
        <dsp:cNvPr id="0" name=""/>
        <dsp:cNvSpPr/>
      </dsp:nvSpPr>
      <dsp:spPr>
        <a:xfrm>
          <a:off x="782273" y="2157456"/>
          <a:ext cx="4952479" cy="170611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b="1" kern="1200" dirty="0"/>
            <a:t>Danemark :</a:t>
          </a:r>
          <a:endParaRPr lang="fr-FR" sz="19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Univers" panose="020B0503020202020204" pitchFamily="34" charset="0"/>
            <a:buChar char="–"/>
          </a:pPr>
          <a:r>
            <a:rPr lang="fr-FR" sz="1600" kern="1200" dirty="0"/>
            <a:t>Système dit « national »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Univers" panose="020B0503020202020204" pitchFamily="34" charset="0"/>
            <a:buChar char="–"/>
          </a:pPr>
          <a:r>
            <a:rPr lang="fr-FR" sz="1600" kern="1200" dirty="0"/>
            <a:t>Auparavant en retard en termes d’espérance de vie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Univers" panose="020B0503020202020204" pitchFamily="34" charset="0"/>
            <a:buChar char="–"/>
          </a:pPr>
          <a:r>
            <a:rPr lang="fr-FR" sz="1600" kern="1200" dirty="0"/>
            <a:t>Mise en place d’actions permettant de rattraper ce retard</a:t>
          </a:r>
        </a:p>
      </dsp:txBody>
      <dsp:txXfrm>
        <a:off x="782273" y="2157456"/>
        <a:ext cx="4952479" cy="1706117"/>
      </dsp:txXfrm>
    </dsp:sp>
    <dsp:sp modelId="{7BAA017B-1C5A-41CC-821C-8E052E449158}">
      <dsp:nvSpPr>
        <dsp:cNvPr id="0" name=""/>
        <dsp:cNvSpPr/>
      </dsp:nvSpPr>
      <dsp:spPr>
        <a:xfrm>
          <a:off x="5918009" y="2157456"/>
          <a:ext cx="1689056" cy="1706117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000" b="-2000"/>
          </a:stretch>
        </a:blip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6EDCE2-FEAB-41E8-B2F0-C7F54CD63F5F}">
      <dsp:nvSpPr>
        <dsp:cNvPr id="0" name=""/>
        <dsp:cNvSpPr/>
      </dsp:nvSpPr>
      <dsp:spPr>
        <a:xfrm>
          <a:off x="2621412" y="3981844"/>
          <a:ext cx="5049803" cy="170611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b="1" kern="1200" dirty="0"/>
            <a:t>Autriche : </a:t>
          </a:r>
          <a:endParaRPr lang="fr-FR" sz="19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Univers" panose="020B0503020202020204" pitchFamily="34" charset="0"/>
            <a:buChar char="–"/>
          </a:pPr>
          <a:r>
            <a:rPr lang="fr-FR" sz="1600" kern="1200" dirty="0"/>
            <a:t>Système dit « d’assurance-maladie »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Univers" panose="020B0503020202020204" pitchFamily="34" charset="0"/>
            <a:buChar char="–"/>
          </a:pPr>
          <a:r>
            <a:rPr lang="fr-FR" sz="1600" kern="1200" dirty="0"/>
            <a:t>Part très importante du PIB injectée dans le système de santé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Univers" panose="020B0503020202020204" pitchFamily="34" charset="0"/>
            <a:buChar char="–"/>
          </a:pPr>
          <a:r>
            <a:rPr lang="fr-FR" sz="1600" kern="1200" dirty="0"/>
            <a:t>Amélioration globale des conditions de santé de la population</a:t>
          </a:r>
        </a:p>
      </dsp:txBody>
      <dsp:txXfrm>
        <a:off x="2621412" y="3981844"/>
        <a:ext cx="5049803" cy="1706117"/>
      </dsp:txXfrm>
    </dsp:sp>
    <dsp:sp modelId="{30C9E384-0D70-47A1-B9ED-493299B5CFB6}">
      <dsp:nvSpPr>
        <dsp:cNvPr id="0" name=""/>
        <dsp:cNvSpPr/>
      </dsp:nvSpPr>
      <dsp:spPr>
        <a:xfrm>
          <a:off x="792836" y="3978549"/>
          <a:ext cx="1689056" cy="170611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" r="-3000"/>
          </a:stretch>
        </a:blip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B33C5E-5288-48EA-973B-9CBD3653CBF4}">
      <dsp:nvSpPr>
        <dsp:cNvPr id="0" name=""/>
        <dsp:cNvSpPr/>
      </dsp:nvSpPr>
      <dsp:spPr>
        <a:xfrm>
          <a:off x="0" y="0"/>
          <a:ext cx="4173738" cy="95729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Restructuration des politiques dans divers domaines</a:t>
          </a:r>
        </a:p>
      </dsp:txBody>
      <dsp:txXfrm>
        <a:off x="28038" y="28038"/>
        <a:ext cx="3059852" cy="901218"/>
      </dsp:txXfrm>
    </dsp:sp>
    <dsp:sp modelId="{CCC5C2D9-5764-4852-A796-460B71E79A99}">
      <dsp:nvSpPr>
        <dsp:cNvPr id="0" name=""/>
        <dsp:cNvSpPr/>
      </dsp:nvSpPr>
      <dsp:spPr>
        <a:xfrm>
          <a:off x="349550" y="1131347"/>
          <a:ext cx="4173738" cy="95729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Mise en place de politiques d’austérité et de libre-échange</a:t>
          </a:r>
        </a:p>
      </dsp:txBody>
      <dsp:txXfrm>
        <a:off x="377588" y="1159385"/>
        <a:ext cx="3145870" cy="901218"/>
      </dsp:txXfrm>
    </dsp:sp>
    <dsp:sp modelId="{AFEA20D3-BCAE-4551-9452-3FB7189372AB}">
      <dsp:nvSpPr>
        <dsp:cNvPr id="0" name=""/>
        <dsp:cNvSpPr/>
      </dsp:nvSpPr>
      <dsp:spPr>
        <a:xfrm>
          <a:off x="693884" y="2262695"/>
          <a:ext cx="4173738" cy="95729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Conséquences : chômage, perte de pouvoir d’achat etc.</a:t>
          </a:r>
        </a:p>
      </dsp:txBody>
      <dsp:txXfrm>
        <a:off x="721922" y="2290733"/>
        <a:ext cx="3151087" cy="901218"/>
      </dsp:txXfrm>
    </dsp:sp>
    <dsp:sp modelId="{6F170302-F717-4961-B5D7-CB7DF4217720}">
      <dsp:nvSpPr>
        <dsp:cNvPr id="0" name=""/>
        <dsp:cNvSpPr/>
      </dsp:nvSpPr>
      <dsp:spPr>
        <a:xfrm>
          <a:off x="1043434" y="3394043"/>
          <a:ext cx="4173738" cy="95729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/>
            <a:t>La crise de 2008 a mis en lumière les faiblesses des systèmes de santé nationaux.</a:t>
          </a:r>
          <a:endParaRPr lang="fr-FR" sz="1800" kern="1200" dirty="0"/>
        </a:p>
      </dsp:txBody>
      <dsp:txXfrm>
        <a:off x="1071472" y="3422081"/>
        <a:ext cx="3145870" cy="901218"/>
      </dsp:txXfrm>
    </dsp:sp>
    <dsp:sp modelId="{232537D5-EE14-4233-99A5-58EBEFDCEEDA}">
      <dsp:nvSpPr>
        <dsp:cNvPr id="0" name=""/>
        <dsp:cNvSpPr/>
      </dsp:nvSpPr>
      <dsp:spPr>
        <a:xfrm>
          <a:off x="3551497" y="733200"/>
          <a:ext cx="622241" cy="622241"/>
        </a:xfrm>
        <a:prstGeom prst="downArrow">
          <a:avLst>
            <a:gd name="adj1" fmla="val 55000"/>
            <a:gd name="adj2" fmla="val 45000"/>
          </a:avLst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2800" kern="1200"/>
        </a:p>
      </dsp:txBody>
      <dsp:txXfrm>
        <a:off x="3691501" y="733200"/>
        <a:ext cx="342233" cy="468236"/>
      </dsp:txXfrm>
    </dsp:sp>
    <dsp:sp modelId="{2934BB97-C92D-4BC3-A1D3-09F645000106}">
      <dsp:nvSpPr>
        <dsp:cNvPr id="0" name=""/>
        <dsp:cNvSpPr/>
      </dsp:nvSpPr>
      <dsp:spPr>
        <a:xfrm>
          <a:off x="3901047" y="1864548"/>
          <a:ext cx="622241" cy="622241"/>
        </a:xfrm>
        <a:prstGeom prst="downArrow">
          <a:avLst>
            <a:gd name="adj1" fmla="val 55000"/>
            <a:gd name="adj2" fmla="val 45000"/>
          </a:avLst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2800" kern="1200"/>
        </a:p>
      </dsp:txBody>
      <dsp:txXfrm>
        <a:off x="4041051" y="1864548"/>
        <a:ext cx="342233" cy="468236"/>
      </dsp:txXfrm>
    </dsp:sp>
    <dsp:sp modelId="{5ADAD4DD-CE0F-439D-9ACC-7189077E44DE}">
      <dsp:nvSpPr>
        <dsp:cNvPr id="0" name=""/>
        <dsp:cNvSpPr/>
      </dsp:nvSpPr>
      <dsp:spPr>
        <a:xfrm>
          <a:off x="4245381" y="2995896"/>
          <a:ext cx="622241" cy="622241"/>
        </a:xfrm>
        <a:prstGeom prst="downArrow">
          <a:avLst>
            <a:gd name="adj1" fmla="val 55000"/>
            <a:gd name="adj2" fmla="val 45000"/>
          </a:avLst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2800" kern="1200"/>
        </a:p>
      </dsp:txBody>
      <dsp:txXfrm>
        <a:off x="4385385" y="2995896"/>
        <a:ext cx="342233" cy="46823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A20E8A-B6B3-4903-A158-49A1F6E62D6F}">
      <dsp:nvSpPr>
        <dsp:cNvPr id="0" name=""/>
        <dsp:cNvSpPr/>
      </dsp:nvSpPr>
      <dsp:spPr>
        <a:xfrm>
          <a:off x="0" y="450099"/>
          <a:ext cx="10515600" cy="791505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300" kern="1200" dirty="0"/>
            <a:t>Utilisation des données de l’enquête EU-SILC</a:t>
          </a:r>
          <a:endParaRPr lang="en-US" sz="3300" kern="1200" dirty="0"/>
        </a:p>
      </dsp:txBody>
      <dsp:txXfrm>
        <a:off x="38638" y="488737"/>
        <a:ext cx="10438324" cy="714229"/>
      </dsp:txXfrm>
    </dsp:sp>
    <dsp:sp modelId="{6C314839-484A-4D8B-A58E-5BF03ABC1EEA}">
      <dsp:nvSpPr>
        <dsp:cNvPr id="0" name=""/>
        <dsp:cNvSpPr/>
      </dsp:nvSpPr>
      <dsp:spPr>
        <a:xfrm>
          <a:off x="0" y="1336644"/>
          <a:ext cx="10515600" cy="791505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300" kern="1200" dirty="0">
              <a:effectLst/>
            </a:rPr>
            <a:t>Utilisation des variables socio-démographiques et de santé </a:t>
          </a:r>
          <a:endParaRPr lang="en-US" sz="3300" kern="1200" dirty="0">
            <a:effectLst/>
          </a:endParaRPr>
        </a:p>
      </dsp:txBody>
      <dsp:txXfrm>
        <a:off x="38638" y="1375282"/>
        <a:ext cx="10438324" cy="714229"/>
      </dsp:txXfrm>
    </dsp:sp>
    <dsp:sp modelId="{31E4B249-FED7-4157-8F07-228C00D50559}">
      <dsp:nvSpPr>
        <dsp:cNvPr id="0" name=""/>
        <dsp:cNvSpPr/>
      </dsp:nvSpPr>
      <dsp:spPr>
        <a:xfrm>
          <a:off x="0" y="2223189"/>
          <a:ext cx="10515600" cy="791505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300" kern="1200" dirty="0">
              <a:effectLst/>
            </a:rPr>
            <a:t>Évolutions durant la période 2006-2013 </a:t>
          </a:r>
          <a:endParaRPr lang="en-US" sz="3300" kern="1200" dirty="0">
            <a:effectLst/>
          </a:endParaRPr>
        </a:p>
      </dsp:txBody>
      <dsp:txXfrm>
        <a:off x="38638" y="2261827"/>
        <a:ext cx="10438324" cy="714229"/>
      </dsp:txXfrm>
    </dsp:sp>
    <dsp:sp modelId="{1CE5EE46-726D-4F41-89CE-6C93FB9C9059}">
      <dsp:nvSpPr>
        <dsp:cNvPr id="0" name=""/>
        <dsp:cNvSpPr/>
      </dsp:nvSpPr>
      <dsp:spPr>
        <a:xfrm>
          <a:off x="0" y="3109734"/>
          <a:ext cx="10515600" cy="791505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300" kern="1200" noProof="0" dirty="0">
              <a:effectLst/>
            </a:rPr>
            <a:t>Focale</a:t>
          </a:r>
          <a:r>
            <a:rPr lang="en-US" sz="3300" kern="1200" dirty="0">
              <a:effectLst/>
            </a:rPr>
            <a:t> </a:t>
          </a:r>
          <a:r>
            <a:rPr lang="fr-FR" sz="3300" kern="1200" noProof="0" dirty="0">
              <a:effectLst/>
            </a:rPr>
            <a:t>sur l’année 2009 </a:t>
          </a:r>
        </a:p>
      </dsp:txBody>
      <dsp:txXfrm>
        <a:off x="38638" y="3148372"/>
        <a:ext cx="10438324" cy="71422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3138CD-5A11-4BCA-B5B2-6DB915F57FE8}">
      <dsp:nvSpPr>
        <dsp:cNvPr id="0" name=""/>
        <dsp:cNvSpPr/>
      </dsp:nvSpPr>
      <dsp:spPr>
        <a:xfrm>
          <a:off x="0" y="707092"/>
          <a:ext cx="10515600" cy="1305401"/>
        </a:xfrm>
        <a:prstGeom prst="roundRect">
          <a:avLst>
            <a:gd name="adj" fmla="val 10000"/>
          </a:avLst>
        </a:prstGeom>
        <a:solidFill>
          <a:schemeClr val="lt1"/>
        </a:solidFill>
        <a:ln w="12700" cap="flat" cmpd="sng" algn="ctr">
          <a:solidFill>
            <a:schemeClr val="dk1"/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</dsp:sp>
    <dsp:sp modelId="{EED9B14C-F173-4881-9558-2D202276D64C}">
      <dsp:nvSpPr>
        <dsp:cNvPr id="0" name=""/>
        <dsp:cNvSpPr/>
      </dsp:nvSpPr>
      <dsp:spPr>
        <a:xfrm>
          <a:off x="394883" y="1000807"/>
          <a:ext cx="717970" cy="71797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DCA6DF9-8646-459B-A5B4-9A0A72D2959B}">
      <dsp:nvSpPr>
        <dsp:cNvPr id="0" name=""/>
        <dsp:cNvSpPr/>
      </dsp:nvSpPr>
      <dsp:spPr>
        <a:xfrm>
          <a:off x="1507738" y="707092"/>
          <a:ext cx="9007861" cy="13054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155" tIns="138155" rIns="138155" bIns="138155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500" kern="1200" dirty="0"/>
            <a:t>1) La période 2006-2013 présente une évolution du non-recours aux soins.</a:t>
          </a:r>
          <a:endParaRPr lang="en-US" sz="2500" kern="1200" dirty="0"/>
        </a:p>
      </dsp:txBody>
      <dsp:txXfrm>
        <a:off x="1507738" y="707092"/>
        <a:ext cx="9007861" cy="1305401"/>
      </dsp:txXfrm>
    </dsp:sp>
    <dsp:sp modelId="{26031760-C18E-4E6A-89D4-44660355F541}">
      <dsp:nvSpPr>
        <dsp:cNvPr id="0" name=""/>
        <dsp:cNvSpPr/>
      </dsp:nvSpPr>
      <dsp:spPr>
        <a:xfrm>
          <a:off x="0" y="2338844"/>
          <a:ext cx="10515600" cy="1305401"/>
        </a:xfrm>
        <a:prstGeom prst="roundRect">
          <a:avLst>
            <a:gd name="adj" fmla="val 10000"/>
          </a:avLst>
        </a:prstGeom>
        <a:solidFill>
          <a:schemeClr val="lt1"/>
        </a:solidFill>
        <a:ln w="12700" cap="flat" cmpd="sng" algn="ctr">
          <a:solidFill>
            <a:schemeClr val="dk1"/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</dsp:sp>
    <dsp:sp modelId="{E933852D-49F1-4AF8-A952-DD0B41FCE38C}">
      <dsp:nvSpPr>
        <dsp:cNvPr id="0" name=""/>
        <dsp:cNvSpPr/>
      </dsp:nvSpPr>
      <dsp:spPr>
        <a:xfrm>
          <a:off x="394883" y="2632559"/>
          <a:ext cx="717970" cy="71797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AEAB4D2-6D31-4F51-AC05-247C47274D0D}">
      <dsp:nvSpPr>
        <dsp:cNvPr id="0" name=""/>
        <dsp:cNvSpPr/>
      </dsp:nvSpPr>
      <dsp:spPr>
        <a:xfrm>
          <a:off x="1507738" y="2338844"/>
          <a:ext cx="9007861" cy="13054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155" tIns="138155" rIns="138155" bIns="138155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500" kern="1200"/>
            <a:t>2) Ces comportements peuvent s’expliquer par les caractéristiques des deux populations.</a:t>
          </a:r>
          <a:endParaRPr lang="en-US" sz="2500" kern="1200"/>
        </a:p>
      </dsp:txBody>
      <dsp:txXfrm>
        <a:off x="1507738" y="2338844"/>
        <a:ext cx="9007861" cy="130540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2819CD-1ABA-4C47-83E6-80D4357187CE}">
      <dsp:nvSpPr>
        <dsp:cNvPr id="0" name=""/>
        <dsp:cNvSpPr/>
      </dsp:nvSpPr>
      <dsp:spPr>
        <a:xfrm>
          <a:off x="0" y="637259"/>
          <a:ext cx="10515600" cy="695565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900" kern="1200" noProof="0" dirty="0"/>
            <a:t>Le non-recours varie sensiblement durant la crise </a:t>
          </a:r>
        </a:p>
      </dsp:txBody>
      <dsp:txXfrm>
        <a:off x="33955" y="671214"/>
        <a:ext cx="10447690" cy="627655"/>
      </dsp:txXfrm>
    </dsp:sp>
    <dsp:sp modelId="{593FE9E0-6C59-4431-BF06-D4647E55EB6D}">
      <dsp:nvSpPr>
        <dsp:cNvPr id="0" name=""/>
        <dsp:cNvSpPr/>
      </dsp:nvSpPr>
      <dsp:spPr>
        <a:xfrm>
          <a:off x="0" y="1416344"/>
          <a:ext cx="10515600" cy="695565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900" kern="1200" noProof="0" dirty="0"/>
            <a:t>Le Danemark semble plus influencé, comparé à l’Autriche</a:t>
          </a:r>
        </a:p>
      </dsp:txBody>
      <dsp:txXfrm>
        <a:off x="33955" y="1450299"/>
        <a:ext cx="10447690" cy="627655"/>
      </dsp:txXfrm>
    </dsp:sp>
    <dsp:sp modelId="{FD92A298-47ED-4786-BAD6-B7AAF2169FA4}">
      <dsp:nvSpPr>
        <dsp:cNvPr id="0" name=""/>
        <dsp:cNvSpPr/>
      </dsp:nvSpPr>
      <dsp:spPr>
        <a:xfrm>
          <a:off x="0" y="2195429"/>
          <a:ext cx="10515600" cy="695565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900" kern="1200" noProof="0" dirty="0"/>
            <a:t>D’autres variables explicatives (situation économique, emploi etc.) ?</a:t>
          </a:r>
        </a:p>
      </dsp:txBody>
      <dsp:txXfrm>
        <a:off x="33955" y="2229384"/>
        <a:ext cx="10447690" cy="627655"/>
      </dsp:txXfrm>
    </dsp:sp>
    <dsp:sp modelId="{BD779B9F-0C0B-41F0-AF04-84F24E25A4CD}">
      <dsp:nvSpPr>
        <dsp:cNvPr id="0" name=""/>
        <dsp:cNvSpPr/>
      </dsp:nvSpPr>
      <dsp:spPr>
        <a:xfrm>
          <a:off x="0" y="2974515"/>
          <a:ext cx="10515600" cy="695565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900" kern="1200" noProof="0" dirty="0"/>
            <a:t>Une explication autre ?</a:t>
          </a:r>
        </a:p>
      </dsp:txBody>
      <dsp:txXfrm>
        <a:off x="33955" y="3008470"/>
        <a:ext cx="10447690" cy="62765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AlternatingPictureBlocks">
  <dgm:title val=""/>
  <dgm:desc val=""/>
  <dgm:catLst>
    <dgm:cat type="picture" pri="15000"/>
    <dgm:cat type="pictureconvert" pri="15000"/>
    <dgm:cat type="list" pri="135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ch" forName="comp" refType="w"/>
      <dgm:constr type="h" for="ch" forName="comp" refType="h"/>
      <dgm:constr type="h" for="ch" forName="sibTrans" refType="w" refFor="ch" refForName="comp" op="equ" fact="0.05"/>
    </dgm:constrLst>
    <dgm:ruleLst/>
    <dgm:forEach name="Name0" axis="ch" ptType="node">
      <dgm:layoutNode name="comp" styleLbl="node1">
        <dgm:alg type="composite">
          <dgm:param type="ar" val="3.30"/>
        </dgm:alg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hoose name="Name4">
              <dgm:if name="Name5" axis="desOrSelf" ptType="node" func="posOdd" op="equ" val="1">
                <dgm:constrLst>
                  <dgm:constr type="l" for="ch" forName="rect1" refType="w" fact="0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.33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if>
              <dgm:else name="Name6">
                <dgm:constrLst>
                  <dgm:constr type="l" for="ch" forName="rect1" refType="w" fact="0.7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else>
            </dgm:choose>
          </dgm:if>
          <dgm:else name="Name3">
            <dgm:choose name="Name7">
              <dgm:if name="Name8" axis="desOrSelf" ptType="node" func="posOdd" op="equ" val="1">
                <dgm:constrLst>
                  <dgm:constr type="l" for="ch" forName="rect1" refType="w" fact="0.7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if>
              <dgm:else name="Name9">
                <dgm:constrLst>
                  <dgm:constr type="l" for="ch" forName="rect1" refType="w" fact="0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.33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else>
            </dgm:choose>
          </dgm:else>
        </dgm:choose>
        <dgm:ruleLst/>
        <dgm:layoutNode name="rect2" styleLbl="node1">
          <dgm:varLst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rect1" styleLbl="lnNod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Forme libre : Forme 73">
            <a:extLst>
              <a:ext uri="{FF2B5EF4-FFF2-40B4-BE49-F238E27FC236}">
                <a16:creationId xmlns:a16="http://schemas.microsoft.com/office/drawing/2014/main" id="{232146ED-1740-4E0E-8996-4B51792143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" y="2"/>
            <a:ext cx="2134216" cy="2258161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75" name="Forme libre : Forme 74">
            <a:extLst>
              <a:ext uri="{FF2B5EF4-FFF2-40B4-BE49-F238E27FC236}">
                <a16:creationId xmlns:a16="http://schemas.microsoft.com/office/drawing/2014/main" id="{5C431250-2534-41F8-915B-18FCC65650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" y="2"/>
            <a:ext cx="2134216" cy="2258161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US">
              <a:solidFill>
                <a:schemeClr val="accent1"/>
              </a:solidFill>
            </a:endParaRPr>
          </a:p>
        </p:txBody>
      </p:sp>
      <p:grpSp>
        <p:nvGrpSpPr>
          <p:cNvPr id="76" name="Groupe 75">
            <a:extLst>
              <a:ext uri="{FF2B5EF4-FFF2-40B4-BE49-F238E27FC236}">
                <a16:creationId xmlns:a16="http://schemas.microsoft.com/office/drawing/2014/main" id="{73D7C106-260D-4F16-93A6-3C076C9E6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481312" y="743744"/>
            <a:ext cx="4860256" cy="4589316"/>
            <a:chOff x="1481312" y="743744"/>
            <a:chExt cx="4860256" cy="4589316"/>
          </a:xfrm>
        </p:grpSpPr>
        <p:sp>
          <p:nvSpPr>
            <p:cNvPr id="77" name="Rectangle 76" descr="Tag=AccentColor&#10;Flavor=Light&#10;Target=Fill">
              <a:extLst>
                <a:ext uri="{FF2B5EF4-FFF2-40B4-BE49-F238E27FC236}">
                  <a16:creationId xmlns:a16="http://schemas.microsoft.com/office/drawing/2014/main" id="{CE90353B-4B0C-4677-A170-00AD60175039}"/>
                </a:ext>
              </a:extLst>
            </p:cNvPr>
            <p:cNvSpPr/>
            <p:nvPr/>
          </p:nvSpPr>
          <p:spPr>
            <a:xfrm>
              <a:off x="1481312" y="743744"/>
              <a:ext cx="4860256" cy="4589316"/>
            </a:xfrm>
            <a:prstGeom prst="rect">
              <a:avLst/>
            </a:prstGeom>
            <a:solidFill>
              <a:srgbClr val="FFFFFF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78" name="Rectangle 77" descr="Tag=AccentColor&#10;Flavor=Light&#10;Target=Fill">
              <a:extLst>
                <a:ext uri="{FF2B5EF4-FFF2-40B4-BE49-F238E27FC236}">
                  <a16:creationId xmlns:a16="http://schemas.microsoft.com/office/drawing/2014/main" id="{4C70E8BC-9282-41C2-B22A-745DB1C827CF}"/>
                </a:ext>
              </a:extLst>
            </p:cNvPr>
            <p:cNvSpPr/>
            <p:nvPr/>
          </p:nvSpPr>
          <p:spPr>
            <a:xfrm>
              <a:off x="1481312" y="743744"/>
              <a:ext cx="4860256" cy="4589316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US"/>
            </a:p>
          </p:txBody>
        </p:sp>
      </p:grpSp>
      <p:sp useBgFill="1">
        <p:nvSpPr>
          <p:cNvPr id="79" name="Rectangle 78">
            <a:extLst>
              <a:ext uri="{FF2B5EF4-FFF2-40B4-BE49-F238E27FC236}">
                <a16:creationId xmlns:a16="http://schemas.microsoft.com/office/drawing/2014/main" id="{BB51E472-8334-4DEB-9D39-8E4FFA92E2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379729" y="648365"/>
            <a:ext cx="4860256" cy="4589316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80" name="Titre 1">
            <a:extLst>
              <a:ext uri="{FF2B5EF4-FFF2-40B4-BE49-F238E27FC236}">
                <a16:creationId xmlns:a16="http://schemas.microsoft.com/office/drawing/2014/main" id="{CC645776-A980-4F78-8E9D-4EA5572A59C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1269" y="799275"/>
            <a:ext cx="4579668" cy="3028072"/>
          </a:xfrm>
        </p:spPr>
        <p:txBody>
          <a:bodyPr rtlCol="0"/>
          <a:lstStyle>
            <a:lvl1pPr algn="ctr">
              <a:defRPr sz="6000" b="1" spc="1500" baseline="0"/>
            </a:lvl1pPr>
          </a:lstStyle>
          <a:p>
            <a:pPr rtl="0"/>
            <a:r>
              <a:rPr lang="fr"/>
              <a:t>CLIQUEZ POUR AJOUTER UN TITRE</a:t>
            </a:r>
          </a:p>
        </p:txBody>
      </p:sp>
      <p:sp>
        <p:nvSpPr>
          <p:cNvPr id="81" name="Sous-titre 2">
            <a:extLst>
              <a:ext uri="{FF2B5EF4-FFF2-40B4-BE49-F238E27FC236}">
                <a16:creationId xmlns:a16="http://schemas.microsoft.com/office/drawing/2014/main" id="{4F03E6E3-0D95-48FF-BBCC-EA589CD1285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1269" y="3919422"/>
            <a:ext cx="4579668" cy="1166797"/>
          </a:xfrm>
        </p:spPr>
        <p:txBody>
          <a:bodyPr rtlCol="0"/>
          <a:lstStyle>
            <a:lvl1pPr algn="ctr">
              <a:buNone/>
              <a:defRPr sz="2400" spc="400" baseline="0"/>
            </a:lvl1pPr>
          </a:lstStyle>
          <a:p>
            <a:pPr rtl="0"/>
            <a:r>
              <a:rPr lang="fr"/>
              <a:t>CLIQUEZ POUR AJOUTER UN SOUS-TITRE</a:t>
            </a:r>
          </a:p>
        </p:txBody>
      </p:sp>
      <p:sp>
        <p:nvSpPr>
          <p:cNvPr id="82" name="Ovale 81">
            <a:extLst>
              <a:ext uri="{FF2B5EF4-FFF2-40B4-BE49-F238E27FC236}">
                <a16:creationId xmlns:a16="http://schemas.microsoft.com/office/drawing/2014/main" id="{10275C51-172D-4FE9-A45A-D3DAD166B8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99364" y="4074364"/>
            <a:ext cx="365125" cy="365125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83" name="Forme libre : Forme 82">
            <a:extLst>
              <a:ext uri="{FF2B5EF4-FFF2-40B4-BE49-F238E27FC236}">
                <a16:creationId xmlns:a16="http://schemas.microsoft.com/office/drawing/2014/main" id="{DB95E389-C1AA-4243-931C-270FE4BB06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602612" y="5333060"/>
            <a:ext cx="1589388" cy="1524940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84" name="Forme libre : Forme 83">
            <a:extLst>
              <a:ext uri="{FF2B5EF4-FFF2-40B4-BE49-F238E27FC236}">
                <a16:creationId xmlns:a16="http://schemas.microsoft.com/office/drawing/2014/main" id="{310E7790-D96D-4055-AA95-63C286EC7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602612" y="5333060"/>
            <a:ext cx="1589388" cy="1524940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US"/>
          </a:p>
        </p:txBody>
      </p:sp>
      <p:grpSp>
        <p:nvGrpSpPr>
          <p:cNvPr id="86" name="Graphique 185">
            <a:extLst>
              <a:ext uri="{FF2B5EF4-FFF2-40B4-BE49-F238E27FC236}">
                <a16:creationId xmlns:a16="http://schemas.microsoft.com/office/drawing/2014/main" id="{4E460B18-E051-4152-85D3-76A93C7EA4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805475" y="1581418"/>
            <a:ext cx="843746" cy="375828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7" name="Forme libre : Forme 86">
              <a:extLst>
                <a:ext uri="{FF2B5EF4-FFF2-40B4-BE49-F238E27FC236}">
                  <a16:creationId xmlns:a16="http://schemas.microsoft.com/office/drawing/2014/main" id="{94B28A43-F583-4902-9997-46A4D316FB8A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88" name="Forme libre : Forme 87">
              <a:extLst>
                <a:ext uri="{FF2B5EF4-FFF2-40B4-BE49-F238E27FC236}">
                  <a16:creationId xmlns:a16="http://schemas.microsoft.com/office/drawing/2014/main" id="{8BCE79F2-2624-4906-9841-566BD8DDA4AD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89" name="Forme libre : Forme 88">
              <a:extLst>
                <a:ext uri="{FF2B5EF4-FFF2-40B4-BE49-F238E27FC236}">
                  <a16:creationId xmlns:a16="http://schemas.microsoft.com/office/drawing/2014/main" id="{4AF102FA-9C0A-4844-A187-23CECD95C4AF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90" name="Forme libre : Forme 89">
              <a:extLst>
                <a:ext uri="{FF2B5EF4-FFF2-40B4-BE49-F238E27FC236}">
                  <a16:creationId xmlns:a16="http://schemas.microsoft.com/office/drawing/2014/main" id="{BC9F252A-1680-4777-BF7D-67B153676A1D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91" name="Forme libre : Forme 90">
              <a:extLst>
                <a:ext uri="{FF2B5EF4-FFF2-40B4-BE49-F238E27FC236}">
                  <a16:creationId xmlns:a16="http://schemas.microsoft.com/office/drawing/2014/main" id="{6D161B24-FE00-4550-AB2C-02C42C60B824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n-US">
                <a:solidFill>
                  <a:schemeClr val="accent1"/>
                </a:solidFill>
              </a:endParaRPr>
            </a:p>
          </p:txBody>
        </p:sp>
      </p:grpSp>
      <p:sp>
        <p:nvSpPr>
          <p:cNvPr id="92" name="Ovale 91">
            <a:extLst>
              <a:ext uri="{FF2B5EF4-FFF2-40B4-BE49-F238E27FC236}">
                <a16:creationId xmlns:a16="http://schemas.microsoft.com/office/drawing/2014/main" id="{DAD8B4A3-DD6F-428E-9D74-E63865CE7D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99364" y="4074364"/>
            <a:ext cx="365125" cy="365125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US"/>
          </a:p>
        </p:txBody>
      </p:sp>
      <p:sp>
        <p:nvSpPr>
          <p:cNvPr id="96" name="Espace réservé d’image 2">
            <a:extLst>
              <a:ext uri="{FF2B5EF4-FFF2-40B4-BE49-F238E27FC236}">
                <a16:creationId xmlns:a16="http://schemas.microsoft.com/office/drawing/2014/main" id="{99E7F282-7DB7-4431-A6A3-9E912E06F81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068418" y="1957246"/>
            <a:ext cx="4207947" cy="4207948"/>
          </a:xfrm>
        </p:spPr>
        <p:txBody>
          <a:bodyPr rtlCol="0"/>
          <a:lstStyle>
            <a:lvl1pPr algn="ctr">
              <a:buNone/>
              <a:defRPr/>
            </a:lvl1pPr>
          </a:lstStyle>
          <a:p>
            <a:pPr rtl="0"/>
            <a:r>
              <a:rPr lang="fr"/>
              <a:t>Cliquez pour ajouter une photo</a:t>
            </a:r>
          </a:p>
        </p:txBody>
      </p:sp>
    </p:spTree>
    <p:extLst>
      <p:ext uri="{BB962C8B-B14F-4D97-AF65-F5344CB8AC3E}">
        <p14:creationId xmlns:p14="http://schemas.microsoft.com/office/powerpoint/2010/main" val="35642435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onne de contenu 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e 5" hidden="1">
            <a:extLst>
              <a:ext uri="{FF2B5EF4-FFF2-40B4-BE49-F238E27FC236}">
                <a16:creationId xmlns:a16="http://schemas.microsoft.com/office/drawing/2014/main" id="{E2F117D5-7402-40B6-8492-280C24F60E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341223" y="5289452"/>
            <a:ext cx="1640977" cy="1568548"/>
            <a:chOff x="3121343" y="4864099"/>
            <a:chExt cx="2085971" cy="1993901"/>
          </a:xfrm>
          <a:solidFill>
            <a:schemeClr val="accent1">
              <a:alpha val="20000"/>
            </a:schemeClr>
          </a:solidFill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161BA3FA-C408-4DD0-8D01-AD1955F394ED}"/>
                </a:ext>
              </a:extLst>
            </p:cNvPr>
            <p:cNvSpPr/>
            <p:nvPr/>
          </p:nvSpPr>
          <p:spPr>
            <a:xfrm>
              <a:off x="3238556" y="4981312"/>
              <a:ext cx="442726" cy="44272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C1D6E8BB-7294-492C-92F6-55ED4E53CFE8}"/>
                </a:ext>
              </a:extLst>
            </p:cNvPr>
            <p:cNvSpPr/>
            <p:nvPr/>
          </p:nvSpPr>
          <p:spPr>
            <a:xfrm>
              <a:off x="3128809" y="4871565"/>
              <a:ext cx="902626" cy="902626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58388000-0440-4364-8913-532DFCCD9C34}"/>
                </a:ext>
              </a:extLst>
            </p:cNvPr>
            <p:cNvSpPr/>
            <p:nvPr/>
          </p:nvSpPr>
          <p:spPr>
            <a:xfrm>
              <a:off x="3121343" y="4864099"/>
              <a:ext cx="1152732" cy="1152732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23A011FE-8ED6-4045-8217-38BE203C050D}"/>
                </a:ext>
              </a:extLst>
            </p:cNvPr>
            <p:cNvSpPr/>
            <p:nvPr/>
          </p:nvSpPr>
          <p:spPr>
            <a:xfrm>
              <a:off x="3152324" y="4894707"/>
              <a:ext cx="1321462" cy="1321838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55AFAABB-1473-4746-A400-F23E5F57BB4B}"/>
                </a:ext>
              </a:extLst>
            </p:cNvPr>
            <p:cNvSpPr/>
            <p:nvPr/>
          </p:nvSpPr>
          <p:spPr>
            <a:xfrm>
              <a:off x="3215037" y="4957793"/>
              <a:ext cx="1428975" cy="1428975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FD7A49F-A1AC-4EB9-9F5F-D56917BFD054}"/>
                </a:ext>
              </a:extLst>
            </p:cNvPr>
            <p:cNvSpPr/>
            <p:nvPr/>
          </p:nvSpPr>
          <p:spPr>
            <a:xfrm>
              <a:off x="3301642" y="5044398"/>
              <a:ext cx="1490195" cy="1490195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FEEB7B70-2392-461B-A28C-EF5E96FA9940}"/>
                </a:ext>
              </a:extLst>
            </p:cNvPr>
            <p:cNvSpPr/>
            <p:nvPr/>
          </p:nvSpPr>
          <p:spPr>
            <a:xfrm>
              <a:off x="3409523" y="5152279"/>
              <a:ext cx="1509607" cy="1509607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C22C2E5-25C3-4B84-ABFF-7E10A7384E59}"/>
                </a:ext>
              </a:extLst>
            </p:cNvPr>
            <p:cNvSpPr/>
            <p:nvPr/>
          </p:nvSpPr>
          <p:spPr>
            <a:xfrm>
              <a:off x="3538685" y="5279576"/>
              <a:ext cx="1488326" cy="1490192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A810E927-C50B-4C1F-BF74-F1A3559B3DE6}"/>
                </a:ext>
              </a:extLst>
            </p:cNvPr>
            <p:cNvSpPr/>
            <p:nvPr/>
          </p:nvSpPr>
          <p:spPr>
            <a:xfrm>
              <a:off x="3683896" y="5426652"/>
              <a:ext cx="1429720" cy="1429720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23B0F93-803E-467A-92BE-7BEE604727BE}"/>
                </a:ext>
              </a:extLst>
            </p:cNvPr>
            <p:cNvSpPr/>
            <p:nvPr/>
          </p:nvSpPr>
          <p:spPr>
            <a:xfrm>
              <a:off x="3901021" y="5597624"/>
              <a:ext cx="1275308" cy="1260376"/>
            </a:xfrm>
            <a:custGeom>
              <a:avLst/>
              <a:gdLst>
                <a:gd name="connsiteX0" fmla="*/ 1260376 w 1275308"/>
                <a:gd name="connsiteY0" fmla="*/ 0 h 1260376"/>
                <a:gd name="connsiteX1" fmla="*/ 1275308 w 1275308"/>
                <a:gd name="connsiteY1" fmla="*/ 52634 h 1260376"/>
                <a:gd name="connsiteX2" fmla="*/ 67566 w 1275308"/>
                <a:gd name="connsiteY2" fmla="*/ 1260376 h 1260376"/>
                <a:gd name="connsiteX3" fmla="*/ 0 w 1275308"/>
                <a:gd name="connsiteY3" fmla="*/ 1260376 h 1260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5308" h="1260376">
                  <a:moveTo>
                    <a:pt x="1260376" y="0"/>
                  </a:moveTo>
                  <a:cubicBezTo>
                    <a:pt x="1265977" y="17174"/>
                    <a:pt x="1270829" y="34716"/>
                    <a:pt x="1275308" y="52634"/>
                  </a:cubicBezTo>
                  <a:lnTo>
                    <a:pt x="67566" y="1260376"/>
                  </a:lnTo>
                  <a:lnTo>
                    <a:pt x="0" y="1260376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2E9E1CC9-CDA4-47AD-BE6D-1BCF23A205D0}"/>
                </a:ext>
              </a:extLst>
            </p:cNvPr>
            <p:cNvSpPr/>
            <p:nvPr/>
          </p:nvSpPr>
          <p:spPr>
            <a:xfrm>
              <a:off x="4141456" y="5797338"/>
              <a:ext cx="1065858" cy="1060662"/>
            </a:xfrm>
            <a:custGeom>
              <a:avLst/>
              <a:gdLst>
                <a:gd name="connsiteX0" fmla="*/ 1061006 w 1065858"/>
                <a:gd name="connsiteY0" fmla="*/ 0 h 1060662"/>
                <a:gd name="connsiteX1" fmla="*/ 1065858 w 1065858"/>
                <a:gd name="connsiteY1" fmla="*/ 62342 h 1060662"/>
                <a:gd name="connsiteX2" fmla="*/ 67196 w 1065858"/>
                <a:gd name="connsiteY2" fmla="*/ 1060662 h 1060662"/>
                <a:gd name="connsiteX3" fmla="*/ 0 w 1065858"/>
                <a:gd name="connsiteY3" fmla="*/ 1060662 h 1060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5858" h="1060662">
                  <a:moveTo>
                    <a:pt x="1061006" y="0"/>
                  </a:moveTo>
                  <a:cubicBezTo>
                    <a:pt x="1063248" y="20905"/>
                    <a:pt x="1064741" y="41809"/>
                    <a:pt x="1065858" y="62342"/>
                  </a:cubicBezTo>
                  <a:lnTo>
                    <a:pt x="67196" y="1060662"/>
                  </a:lnTo>
                  <a:lnTo>
                    <a:pt x="0" y="106066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96F2C24-1974-4A14-BD08-87F28469CFC4}"/>
                </a:ext>
              </a:extLst>
            </p:cNvPr>
            <p:cNvSpPr/>
            <p:nvPr/>
          </p:nvSpPr>
          <p:spPr>
            <a:xfrm>
              <a:off x="4381830" y="6039978"/>
              <a:ext cx="818022" cy="818022"/>
            </a:xfrm>
            <a:custGeom>
              <a:avLst/>
              <a:gdLst>
                <a:gd name="connsiteX0" fmla="*/ 818022 w 818022"/>
                <a:gd name="connsiteY0" fmla="*/ 0 h 818022"/>
                <a:gd name="connsiteX1" fmla="*/ 804584 w 818022"/>
                <a:gd name="connsiteY1" fmla="*/ 80632 h 818022"/>
                <a:gd name="connsiteX2" fmla="*/ 67190 w 818022"/>
                <a:gd name="connsiteY2" fmla="*/ 818022 h 818022"/>
                <a:gd name="connsiteX3" fmla="*/ 0 w 818022"/>
                <a:gd name="connsiteY3" fmla="*/ 818022 h 81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8022" h="818022">
                  <a:moveTo>
                    <a:pt x="818022" y="0"/>
                  </a:moveTo>
                  <a:cubicBezTo>
                    <a:pt x="814660" y="27250"/>
                    <a:pt x="810180" y="53755"/>
                    <a:pt x="804584" y="80632"/>
                  </a:cubicBezTo>
                  <a:lnTo>
                    <a:pt x="67190" y="818022"/>
                  </a:lnTo>
                  <a:lnTo>
                    <a:pt x="0" y="81802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6A4424CD-BBD4-45CD-B514-589708B8F50B}"/>
                </a:ext>
              </a:extLst>
            </p:cNvPr>
            <p:cNvSpPr/>
            <p:nvPr/>
          </p:nvSpPr>
          <p:spPr>
            <a:xfrm>
              <a:off x="4647375" y="6390131"/>
              <a:ext cx="442354" cy="442354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30" name="Titre 1">
            <a:extLst>
              <a:ext uri="{FF2B5EF4-FFF2-40B4-BE49-F238E27FC236}">
                <a16:creationId xmlns:a16="http://schemas.microsoft.com/office/drawing/2014/main" id="{910615CB-FBDD-424F-8ADD-978583CED9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2868" y="358614"/>
            <a:ext cx="4150804" cy="1431000"/>
          </a:xfrm>
        </p:spPr>
        <p:txBody>
          <a:bodyPr rtlCol="0" anchor="t"/>
          <a:lstStyle>
            <a:lvl1pPr>
              <a:defRPr/>
            </a:lvl1pPr>
          </a:lstStyle>
          <a:p>
            <a:pPr rtl="0"/>
            <a:r>
              <a:rPr lang="fr"/>
              <a:t>Cliquez pour ajouter un titre</a:t>
            </a:r>
          </a:p>
        </p:txBody>
      </p:sp>
      <p:sp>
        <p:nvSpPr>
          <p:cNvPr id="24" name="Espace réservé du texte 23">
            <a:extLst>
              <a:ext uri="{FF2B5EF4-FFF2-40B4-BE49-F238E27FC236}">
                <a16:creationId xmlns:a16="http://schemas.microsoft.com/office/drawing/2014/main" id="{85B7C0E5-3D24-4DFB-A690-9F48FFF835B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691325" y="2014538"/>
            <a:ext cx="4307160" cy="518874"/>
          </a:xfrm>
        </p:spPr>
        <p:txBody>
          <a:bodyPr rtlCol="0"/>
          <a:lstStyle>
            <a:lvl1pPr>
              <a:buNone/>
              <a:defRPr b="1"/>
            </a:lvl1pPr>
          </a:lstStyle>
          <a:p>
            <a:pPr lvl="0" rtl="0"/>
            <a:r>
              <a:rPr lang="fr"/>
              <a:t>Cliquez pour ajouter un titre</a:t>
            </a:r>
          </a:p>
        </p:txBody>
      </p:sp>
      <p:sp>
        <p:nvSpPr>
          <p:cNvPr id="26" name="Espace réservé du texte 25">
            <a:extLst>
              <a:ext uri="{FF2B5EF4-FFF2-40B4-BE49-F238E27FC236}">
                <a16:creationId xmlns:a16="http://schemas.microsoft.com/office/drawing/2014/main" id="{793E2773-9306-412E-962B-7E07A98F86E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691325" y="2666318"/>
            <a:ext cx="4307160" cy="3295650"/>
          </a:xfrm>
        </p:spPr>
        <p:txBody>
          <a:bodyPr rtlCol="0">
            <a:normAutofit/>
          </a:bodyPr>
          <a:lstStyle>
            <a:lvl1pPr>
              <a:buFont typeface="Arial" panose="020B0604020202020204" pitchFamily="34" charset="0"/>
              <a:buChar char="•"/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 rtl="0"/>
            <a:r>
              <a:rPr lang="fr"/>
              <a:t>Cliquer pour ajouter du texte</a:t>
            </a:r>
          </a:p>
        </p:txBody>
      </p:sp>
      <p:sp>
        <p:nvSpPr>
          <p:cNvPr id="27" name="Espace réservé du texte 23">
            <a:extLst>
              <a:ext uri="{FF2B5EF4-FFF2-40B4-BE49-F238E27FC236}">
                <a16:creationId xmlns:a16="http://schemas.microsoft.com/office/drawing/2014/main" id="{74AEFB0F-EDEB-4CE7-BF8A-58F8F86FCFF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17484" y="2014538"/>
            <a:ext cx="4307160" cy="518874"/>
          </a:xfrm>
        </p:spPr>
        <p:txBody>
          <a:bodyPr rtlCol="0"/>
          <a:lstStyle>
            <a:lvl1pPr>
              <a:buNone/>
              <a:defRPr b="1"/>
            </a:lvl1pPr>
          </a:lstStyle>
          <a:p>
            <a:pPr lvl="0" rtl="0"/>
            <a:r>
              <a:rPr lang="fr"/>
              <a:t>Cliquez pour ajouter un titre</a:t>
            </a:r>
          </a:p>
        </p:txBody>
      </p:sp>
      <p:sp>
        <p:nvSpPr>
          <p:cNvPr id="28" name="Espace réservé du texte 25">
            <a:extLst>
              <a:ext uri="{FF2B5EF4-FFF2-40B4-BE49-F238E27FC236}">
                <a16:creationId xmlns:a16="http://schemas.microsoft.com/office/drawing/2014/main" id="{94619FC5-B03D-4276-8DBC-914C0A25B45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17484" y="2666318"/>
            <a:ext cx="4307160" cy="3295650"/>
          </a:xfrm>
        </p:spPr>
        <p:txBody>
          <a:bodyPr rtlCol="0">
            <a:normAutofit/>
          </a:bodyPr>
          <a:lstStyle>
            <a:lvl1pPr>
              <a:buFont typeface="Arial" panose="020B0604020202020204" pitchFamily="34" charset="0"/>
              <a:buChar char="•"/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 rtl="0"/>
            <a:r>
              <a:rPr lang="fr"/>
              <a:t>Cliquer pour ajouter du texte</a:t>
            </a:r>
          </a:p>
        </p:txBody>
      </p:sp>
      <p:sp>
        <p:nvSpPr>
          <p:cNvPr id="20" name="Espace réservé de la date 178">
            <a:extLst>
              <a:ext uri="{FF2B5EF4-FFF2-40B4-BE49-F238E27FC236}">
                <a16:creationId xmlns:a16="http://schemas.microsoft.com/office/drawing/2014/main" id="{0074F3C0-04F3-47D1-A460-C08BEEEF65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fld id="{4DBF25F7-B3AC-4898-B28E-185F83599FD4}" type="datetimeFigureOut">
              <a:rPr lang="fr-FR" smtClean="0"/>
              <a:t>04/12/2023</a:t>
            </a:fld>
            <a:endParaRPr lang="fr-FR"/>
          </a:p>
        </p:txBody>
      </p:sp>
      <p:sp>
        <p:nvSpPr>
          <p:cNvPr id="21" name="Espace réservé du pied de page 179">
            <a:extLst>
              <a:ext uri="{FF2B5EF4-FFF2-40B4-BE49-F238E27FC236}">
                <a16:creationId xmlns:a16="http://schemas.microsoft.com/office/drawing/2014/main" id="{758A3ACE-AE1A-4D02-81AA-F028A49496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endParaRPr lang="fr-FR"/>
          </a:p>
        </p:txBody>
      </p:sp>
      <p:sp>
        <p:nvSpPr>
          <p:cNvPr id="22" name="Espace réservé du numéro de diapositive 180">
            <a:extLst>
              <a:ext uri="{FF2B5EF4-FFF2-40B4-BE49-F238E27FC236}">
                <a16:creationId xmlns:a16="http://schemas.microsoft.com/office/drawing/2014/main" id="{7E96438A-49EF-4161-928A-5483E9D63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fld id="{5C91DC98-994B-42CA-AA84-C5419644F79F}" type="slidenum">
              <a:rPr lang="fr-FR" smtClean="0"/>
              <a:t>‹N°›</a:t>
            </a:fld>
            <a:endParaRPr lang="fr-FR"/>
          </a:p>
        </p:txBody>
      </p:sp>
      <p:grpSp>
        <p:nvGrpSpPr>
          <p:cNvPr id="35" name="Graphique 38">
            <a:extLst>
              <a:ext uri="{FF2B5EF4-FFF2-40B4-BE49-F238E27FC236}">
                <a16:creationId xmlns:a16="http://schemas.microsoft.com/office/drawing/2014/main" id="{E323AC62-66C0-48E7-B7EF-4D2DFBE292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983704" y="400019"/>
            <a:ext cx="1910252" cy="709661"/>
            <a:chOff x="2267504" y="2540250"/>
            <a:chExt cx="1990951" cy="739641"/>
          </a:xfrm>
          <a:solidFill>
            <a:schemeClr val="tx2"/>
          </a:solidFill>
        </p:grpSpPr>
        <p:sp>
          <p:nvSpPr>
            <p:cNvPr id="36" name="Forme libre : Forme 35">
              <a:extLst>
                <a:ext uri="{FF2B5EF4-FFF2-40B4-BE49-F238E27FC236}">
                  <a16:creationId xmlns:a16="http://schemas.microsoft.com/office/drawing/2014/main" id="{302667A9-FF11-4B3D-8F03-D1CBEC1100E4}"/>
                </a:ext>
              </a:extLst>
            </p:cNvPr>
            <p:cNvSpPr/>
            <p:nvPr/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7" name="Forme libre : Forme 36">
              <a:extLst>
                <a:ext uri="{FF2B5EF4-FFF2-40B4-BE49-F238E27FC236}">
                  <a16:creationId xmlns:a16="http://schemas.microsoft.com/office/drawing/2014/main" id="{62526CF3-68B0-4678-9FF1-C4074D92C0B3}"/>
                </a:ext>
              </a:extLst>
            </p:cNvPr>
            <p:cNvSpPr/>
            <p:nvPr/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3" name="Forme libre : Forme 2">
            <a:extLst>
              <a:ext uri="{FF2B5EF4-FFF2-40B4-BE49-F238E27FC236}">
                <a16:creationId xmlns:a16="http://schemas.microsoft.com/office/drawing/2014/main" id="{C8FA80C5-0AF9-4E9E-9258-7928ED4DA6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4221" y="-4221"/>
            <a:ext cx="1098147" cy="1053618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89261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onne de contenu 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e 5" hidden="1">
            <a:extLst>
              <a:ext uri="{FF2B5EF4-FFF2-40B4-BE49-F238E27FC236}">
                <a16:creationId xmlns:a16="http://schemas.microsoft.com/office/drawing/2014/main" id="{A7DC69EE-08C2-4573-A383-212F215214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341223" y="5289452"/>
            <a:ext cx="1640977" cy="1568548"/>
            <a:chOff x="3121343" y="4864099"/>
            <a:chExt cx="2085971" cy="1993901"/>
          </a:xfrm>
          <a:solidFill>
            <a:schemeClr val="accent1">
              <a:alpha val="20000"/>
            </a:schemeClr>
          </a:solidFill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8960DAF1-EA06-48DD-B352-E00071AE6AE5}"/>
                </a:ext>
              </a:extLst>
            </p:cNvPr>
            <p:cNvSpPr/>
            <p:nvPr/>
          </p:nvSpPr>
          <p:spPr>
            <a:xfrm>
              <a:off x="3238556" y="4981312"/>
              <a:ext cx="442726" cy="44272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3E04C944-590F-4E8A-93FD-114C635E06B1}"/>
                </a:ext>
              </a:extLst>
            </p:cNvPr>
            <p:cNvSpPr/>
            <p:nvPr/>
          </p:nvSpPr>
          <p:spPr>
            <a:xfrm>
              <a:off x="3128809" y="4871565"/>
              <a:ext cx="902626" cy="902626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94F8F63-5843-4702-B051-4AB52DF7DE31}"/>
                </a:ext>
              </a:extLst>
            </p:cNvPr>
            <p:cNvSpPr/>
            <p:nvPr/>
          </p:nvSpPr>
          <p:spPr>
            <a:xfrm>
              <a:off x="3121343" y="4864099"/>
              <a:ext cx="1152732" cy="1152732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F00F67E0-08A5-41E9-96D4-346BDE562DA7}"/>
                </a:ext>
              </a:extLst>
            </p:cNvPr>
            <p:cNvSpPr/>
            <p:nvPr/>
          </p:nvSpPr>
          <p:spPr>
            <a:xfrm>
              <a:off x="3152324" y="4894707"/>
              <a:ext cx="1321462" cy="1321838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519DAA4-AB34-40EA-B769-E99C70A02712}"/>
                </a:ext>
              </a:extLst>
            </p:cNvPr>
            <p:cNvSpPr/>
            <p:nvPr/>
          </p:nvSpPr>
          <p:spPr>
            <a:xfrm>
              <a:off x="3215037" y="4957793"/>
              <a:ext cx="1428975" cy="1428975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E546AAE8-9480-4504-B6E4-28190AA0C77C}"/>
                </a:ext>
              </a:extLst>
            </p:cNvPr>
            <p:cNvSpPr/>
            <p:nvPr/>
          </p:nvSpPr>
          <p:spPr>
            <a:xfrm>
              <a:off x="3301642" y="5044398"/>
              <a:ext cx="1490195" cy="1490195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2E52E878-0C0B-4CA9-B64D-8775E341FD09}"/>
                </a:ext>
              </a:extLst>
            </p:cNvPr>
            <p:cNvSpPr/>
            <p:nvPr/>
          </p:nvSpPr>
          <p:spPr>
            <a:xfrm>
              <a:off x="3409523" y="5152279"/>
              <a:ext cx="1509607" cy="1509607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698B443D-5774-4102-9897-9B19780930BF}"/>
                </a:ext>
              </a:extLst>
            </p:cNvPr>
            <p:cNvSpPr/>
            <p:nvPr/>
          </p:nvSpPr>
          <p:spPr>
            <a:xfrm>
              <a:off x="3538685" y="5279576"/>
              <a:ext cx="1488326" cy="1490192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C166CC2-6EA4-420D-8132-C0188C96A19D}"/>
                </a:ext>
              </a:extLst>
            </p:cNvPr>
            <p:cNvSpPr/>
            <p:nvPr/>
          </p:nvSpPr>
          <p:spPr>
            <a:xfrm>
              <a:off x="3683896" y="5426652"/>
              <a:ext cx="1429720" cy="1429720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3398B68-EA12-44C5-BEB7-010640A8843C}"/>
                </a:ext>
              </a:extLst>
            </p:cNvPr>
            <p:cNvSpPr/>
            <p:nvPr/>
          </p:nvSpPr>
          <p:spPr>
            <a:xfrm>
              <a:off x="3901021" y="5597624"/>
              <a:ext cx="1275308" cy="1260376"/>
            </a:xfrm>
            <a:custGeom>
              <a:avLst/>
              <a:gdLst>
                <a:gd name="connsiteX0" fmla="*/ 1260376 w 1275308"/>
                <a:gd name="connsiteY0" fmla="*/ 0 h 1260376"/>
                <a:gd name="connsiteX1" fmla="*/ 1275308 w 1275308"/>
                <a:gd name="connsiteY1" fmla="*/ 52634 h 1260376"/>
                <a:gd name="connsiteX2" fmla="*/ 67566 w 1275308"/>
                <a:gd name="connsiteY2" fmla="*/ 1260376 h 1260376"/>
                <a:gd name="connsiteX3" fmla="*/ 0 w 1275308"/>
                <a:gd name="connsiteY3" fmla="*/ 1260376 h 1260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5308" h="1260376">
                  <a:moveTo>
                    <a:pt x="1260376" y="0"/>
                  </a:moveTo>
                  <a:cubicBezTo>
                    <a:pt x="1265977" y="17174"/>
                    <a:pt x="1270829" y="34716"/>
                    <a:pt x="1275308" y="52634"/>
                  </a:cubicBezTo>
                  <a:lnTo>
                    <a:pt x="67566" y="1260376"/>
                  </a:lnTo>
                  <a:lnTo>
                    <a:pt x="0" y="1260376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805BF01E-3423-4868-8B01-6ACF362BE933}"/>
                </a:ext>
              </a:extLst>
            </p:cNvPr>
            <p:cNvSpPr/>
            <p:nvPr/>
          </p:nvSpPr>
          <p:spPr>
            <a:xfrm>
              <a:off x="4141456" y="5797338"/>
              <a:ext cx="1065858" cy="1060662"/>
            </a:xfrm>
            <a:custGeom>
              <a:avLst/>
              <a:gdLst>
                <a:gd name="connsiteX0" fmla="*/ 1061006 w 1065858"/>
                <a:gd name="connsiteY0" fmla="*/ 0 h 1060662"/>
                <a:gd name="connsiteX1" fmla="*/ 1065858 w 1065858"/>
                <a:gd name="connsiteY1" fmla="*/ 62342 h 1060662"/>
                <a:gd name="connsiteX2" fmla="*/ 67196 w 1065858"/>
                <a:gd name="connsiteY2" fmla="*/ 1060662 h 1060662"/>
                <a:gd name="connsiteX3" fmla="*/ 0 w 1065858"/>
                <a:gd name="connsiteY3" fmla="*/ 1060662 h 1060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5858" h="1060662">
                  <a:moveTo>
                    <a:pt x="1061006" y="0"/>
                  </a:moveTo>
                  <a:cubicBezTo>
                    <a:pt x="1063248" y="20905"/>
                    <a:pt x="1064741" y="41809"/>
                    <a:pt x="1065858" y="62342"/>
                  </a:cubicBezTo>
                  <a:lnTo>
                    <a:pt x="67196" y="1060662"/>
                  </a:lnTo>
                  <a:lnTo>
                    <a:pt x="0" y="106066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12FC972F-3283-4FF2-97B4-1096B8A2F41F}"/>
                </a:ext>
              </a:extLst>
            </p:cNvPr>
            <p:cNvSpPr/>
            <p:nvPr/>
          </p:nvSpPr>
          <p:spPr>
            <a:xfrm>
              <a:off x="4381830" y="6039978"/>
              <a:ext cx="818022" cy="818022"/>
            </a:xfrm>
            <a:custGeom>
              <a:avLst/>
              <a:gdLst>
                <a:gd name="connsiteX0" fmla="*/ 818022 w 818022"/>
                <a:gd name="connsiteY0" fmla="*/ 0 h 818022"/>
                <a:gd name="connsiteX1" fmla="*/ 804584 w 818022"/>
                <a:gd name="connsiteY1" fmla="*/ 80632 h 818022"/>
                <a:gd name="connsiteX2" fmla="*/ 67190 w 818022"/>
                <a:gd name="connsiteY2" fmla="*/ 818022 h 818022"/>
                <a:gd name="connsiteX3" fmla="*/ 0 w 818022"/>
                <a:gd name="connsiteY3" fmla="*/ 818022 h 81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8022" h="818022">
                  <a:moveTo>
                    <a:pt x="818022" y="0"/>
                  </a:moveTo>
                  <a:cubicBezTo>
                    <a:pt x="814660" y="27250"/>
                    <a:pt x="810180" y="53755"/>
                    <a:pt x="804584" y="80632"/>
                  </a:cubicBezTo>
                  <a:lnTo>
                    <a:pt x="67190" y="818022"/>
                  </a:lnTo>
                  <a:lnTo>
                    <a:pt x="0" y="81802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A6C02E3-3094-499F-A339-CDF211F40AEC}"/>
                </a:ext>
              </a:extLst>
            </p:cNvPr>
            <p:cNvSpPr/>
            <p:nvPr/>
          </p:nvSpPr>
          <p:spPr>
            <a:xfrm>
              <a:off x="4647375" y="6390131"/>
              <a:ext cx="442354" cy="442354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39" name="Titre 1">
            <a:extLst>
              <a:ext uri="{FF2B5EF4-FFF2-40B4-BE49-F238E27FC236}">
                <a16:creationId xmlns:a16="http://schemas.microsoft.com/office/drawing/2014/main" id="{D0C58A35-8A63-4692-8B63-9D9A21D8CC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2868" y="358614"/>
            <a:ext cx="4150804" cy="1431000"/>
          </a:xfrm>
        </p:spPr>
        <p:txBody>
          <a:bodyPr rtlCol="0" anchor="t"/>
          <a:lstStyle>
            <a:lvl1pPr>
              <a:defRPr/>
            </a:lvl1pPr>
          </a:lstStyle>
          <a:p>
            <a:pPr rtl="0"/>
            <a:r>
              <a:rPr lang="fr"/>
              <a:t>Cliquez pour ajouter un titre</a:t>
            </a:r>
          </a:p>
        </p:txBody>
      </p:sp>
      <p:sp>
        <p:nvSpPr>
          <p:cNvPr id="29" name="Espace réservé du texte 23">
            <a:extLst>
              <a:ext uri="{FF2B5EF4-FFF2-40B4-BE49-F238E27FC236}">
                <a16:creationId xmlns:a16="http://schemas.microsoft.com/office/drawing/2014/main" id="{6FAB1B98-F750-4639-8CB7-0AE14F2222E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4392" y="2014538"/>
            <a:ext cx="3534208" cy="518874"/>
          </a:xfrm>
        </p:spPr>
        <p:txBody>
          <a:bodyPr rtlCol="0"/>
          <a:lstStyle>
            <a:lvl1pPr>
              <a:buNone/>
              <a:defRPr b="1"/>
            </a:lvl1pPr>
          </a:lstStyle>
          <a:p>
            <a:pPr lvl="0" rtl="0"/>
            <a:r>
              <a:rPr lang="fr"/>
              <a:t>Cliquez pour ajouter un titre</a:t>
            </a:r>
          </a:p>
        </p:txBody>
      </p:sp>
      <p:sp>
        <p:nvSpPr>
          <p:cNvPr id="30" name="Espace réservé du texte 25">
            <a:extLst>
              <a:ext uri="{FF2B5EF4-FFF2-40B4-BE49-F238E27FC236}">
                <a16:creationId xmlns:a16="http://schemas.microsoft.com/office/drawing/2014/main" id="{48E26416-085F-4E9B-87E9-A089A0F7E22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4392" y="2666318"/>
            <a:ext cx="3534208" cy="3295650"/>
          </a:xfrm>
        </p:spPr>
        <p:txBody>
          <a:bodyPr rtlCol="0">
            <a:normAutofit/>
          </a:bodyPr>
          <a:lstStyle>
            <a:lvl1pPr>
              <a:buFont typeface="Arial" panose="020B0604020202020204" pitchFamily="34" charset="0"/>
              <a:buChar char="•"/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 rtl="0"/>
            <a:r>
              <a:rPr lang="fr"/>
              <a:t>Cliquer pour ajouter du texte</a:t>
            </a:r>
          </a:p>
        </p:txBody>
      </p:sp>
      <p:sp>
        <p:nvSpPr>
          <p:cNvPr id="31" name="Espace réservé du texte 23">
            <a:extLst>
              <a:ext uri="{FF2B5EF4-FFF2-40B4-BE49-F238E27FC236}">
                <a16:creationId xmlns:a16="http://schemas.microsoft.com/office/drawing/2014/main" id="{3DD7FA1E-4F94-4135-9C82-99F5F49837C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56809" y="2014538"/>
            <a:ext cx="3534208" cy="518874"/>
          </a:xfrm>
        </p:spPr>
        <p:txBody>
          <a:bodyPr rtlCol="0"/>
          <a:lstStyle>
            <a:lvl1pPr>
              <a:buNone/>
              <a:defRPr b="1"/>
            </a:lvl1pPr>
          </a:lstStyle>
          <a:p>
            <a:pPr lvl="0" rtl="0"/>
            <a:r>
              <a:rPr lang="fr"/>
              <a:t>Cliquez pour ajouter un titre</a:t>
            </a:r>
          </a:p>
        </p:txBody>
      </p:sp>
      <p:sp>
        <p:nvSpPr>
          <p:cNvPr id="32" name="Espace réservé du texte 25">
            <a:extLst>
              <a:ext uri="{FF2B5EF4-FFF2-40B4-BE49-F238E27FC236}">
                <a16:creationId xmlns:a16="http://schemas.microsoft.com/office/drawing/2014/main" id="{F7AA6B3E-2A7F-4C5B-A703-3DA98121291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56809" y="2666318"/>
            <a:ext cx="3534208" cy="3295650"/>
          </a:xfrm>
        </p:spPr>
        <p:txBody>
          <a:bodyPr rtlCol="0">
            <a:normAutofit/>
          </a:bodyPr>
          <a:lstStyle>
            <a:lvl1pPr>
              <a:buFont typeface="Arial" panose="020B0604020202020204" pitchFamily="34" charset="0"/>
              <a:buChar char="•"/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 rtl="0"/>
            <a:r>
              <a:rPr lang="fr"/>
              <a:t>Cliquer pour ajouter du texte</a:t>
            </a:r>
          </a:p>
        </p:txBody>
      </p:sp>
      <p:sp>
        <p:nvSpPr>
          <p:cNvPr id="33" name="Espace réservé du texte 23">
            <a:extLst>
              <a:ext uri="{FF2B5EF4-FFF2-40B4-BE49-F238E27FC236}">
                <a16:creationId xmlns:a16="http://schemas.microsoft.com/office/drawing/2014/main" id="{1A83EB8D-ED40-4BAC-80EE-11E74BA5D54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09226" y="2014538"/>
            <a:ext cx="3534208" cy="518874"/>
          </a:xfrm>
        </p:spPr>
        <p:txBody>
          <a:bodyPr rtlCol="0"/>
          <a:lstStyle>
            <a:lvl1pPr>
              <a:buNone/>
              <a:defRPr b="1"/>
            </a:lvl1pPr>
          </a:lstStyle>
          <a:p>
            <a:pPr lvl="0" rtl="0"/>
            <a:r>
              <a:rPr lang="fr"/>
              <a:t>Cliquez pour ajouter un titre</a:t>
            </a:r>
          </a:p>
        </p:txBody>
      </p:sp>
      <p:sp>
        <p:nvSpPr>
          <p:cNvPr id="34" name="Espace réservé du texte 25">
            <a:extLst>
              <a:ext uri="{FF2B5EF4-FFF2-40B4-BE49-F238E27FC236}">
                <a16:creationId xmlns:a16="http://schemas.microsoft.com/office/drawing/2014/main" id="{FAA48909-78A3-4225-8248-6AE681C50EA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09226" y="2666318"/>
            <a:ext cx="3534208" cy="3295650"/>
          </a:xfrm>
        </p:spPr>
        <p:txBody>
          <a:bodyPr rtlCol="0">
            <a:normAutofit/>
          </a:bodyPr>
          <a:lstStyle>
            <a:lvl1pPr>
              <a:buFont typeface="Arial" panose="020B0604020202020204" pitchFamily="34" charset="0"/>
              <a:buChar char="•"/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 rtl="0"/>
            <a:r>
              <a:rPr lang="fr"/>
              <a:t>Cliquer pour ajouter du texte</a:t>
            </a:r>
          </a:p>
        </p:txBody>
      </p:sp>
      <p:sp>
        <p:nvSpPr>
          <p:cNvPr id="20" name="Espace réservé de la date 178">
            <a:extLst>
              <a:ext uri="{FF2B5EF4-FFF2-40B4-BE49-F238E27FC236}">
                <a16:creationId xmlns:a16="http://schemas.microsoft.com/office/drawing/2014/main" id="{AB1287EA-2C67-487A-8E0D-2B45F7A503E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fld id="{4DBF25F7-B3AC-4898-B28E-185F83599FD4}" type="datetimeFigureOut">
              <a:rPr lang="fr-FR" smtClean="0"/>
              <a:t>04/12/2023</a:t>
            </a:fld>
            <a:endParaRPr lang="fr-FR"/>
          </a:p>
        </p:txBody>
      </p:sp>
      <p:sp>
        <p:nvSpPr>
          <p:cNvPr id="21" name="Espace réservé du pied de page 179">
            <a:extLst>
              <a:ext uri="{FF2B5EF4-FFF2-40B4-BE49-F238E27FC236}">
                <a16:creationId xmlns:a16="http://schemas.microsoft.com/office/drawing/2014/main" id="{B33A6E73-75FC-4E5B-80C2-C4D6F49ED7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endParaRPr lang="fr-FR"/>
          </a:p>
        </p:txBody>
      </p:sp>
      <p:sp>
        <p:nvSpPr>
          <p:cNvPr id="22" name="Espace réservé du numéro de diapositive 180">
            <a:extLst>
              <a:ext uri="{FF2B5EF4-FFF2-40B4-BE49-F238E27FC236}">
                <a16:creationId xmlns:a16="http://schemas.microsoft.com/office/drawing/2014/main" id="{77F3BA23-6B20-4DC1-A930-EC3BC07DD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fld id="{5C91DC98-994B-42CA-AA84-C5419644F79F}" type="slidenum">
              <a:rPr lang="fr-FR" smtClean="0"/>
              <a:t>‹N°›</a:t>
            </a:fld>
            <a:endParaRPr lang="fr-FR"/>
          </a:p>
        </p:txBody>
      </p:sp>
      <p:grpSp>
        <p:nvGrpSpPr>
          <p:cNvPr id="35" name="Graphique 38">
            <a:extLst>
              <a:ext uri="{FF2B5EF4-FFF2-40B4-BE49-F238E27FC236}">
                <a16:creationId xmlns:a16="http://schemas.microsoft.com/office/drawing/2014/main" id="{40939DF5-AC28-4DAD-BBF7-99448C2D5B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983704" y="400019"/>
            <a:ext cx="1910252" cy="709661"/>
            <a:chOff x="2267504" y="2540250"/>
            <a:chExt cx="1990951" cy="739641"/>
          </a:xfrm>
          <a:solidFill>
            <a:schemeClr val="tx2"/>
          </a:solidFill>
        </p:grpSpPr>
        <p:sp>
          <p:nvSpPr>
            <p:cNvPr id="36" name="Forme libre : Forme 35">
              <a:extLst>
                <a:ext uri="{FF2B5EF4-FFF2-40B4-BE49-F238E27FC236}">
                  <a16:creationId xmlns:a16="http://schemas.microsoft.com/office/drawing/2014/main" id="{EBCF1BD2-77CD-45E1-B77C-6235C19B5442}"/>
                </a:ext>
              </a:extLst>
            </p:cNvPr>
            <p:cNvSpPr/>
            <p:nvPr/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7" name="Forme libre : Forme 36">
              <a:extLst>
                <a:ext uri="{FF2B5EF4-FFF2-40B4-BE49-F238E27FC236}">
                  <a16:creationId xmlns:a16="http://schemas.microsoft.com/office/drawing/2014/main" id="{CE22D69D-860B-4567-9CE7-F30E5450A692}"/>
                </a:ext>
              </a:extLst>
            </p:cNvPr>
            <p:cNvSpPr/>
            <p:nvPr/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3" name="Forme libre : Forme 2">
            <a:extLst>
              <a:ext uri="{FF2B5EF4-FFF2-40B4-BE49-F238E27FC236}">
                <a16:creationId xmlns:a16="http://schemas.microsoft.com/office/drawing/2014/main" id="{16820B48-F149-4E55-A3C5-C6D97DCB0E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4221" y="-4221"/>
            <a:ext cx="1098147" cy="1053618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555325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écapitulati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1">
            <a:extLst>
              <a:ext uri="{FF2B5EF4-FFF2-40B4-BE49-F238E27FC236}">
                <a16:creationId xmlns:a16="http://schemas.microsoft.com/office/drawing/2014/main" id="{BD2CDCAF-CD85-4662-A592-845D42A43C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2"/>
            <a:ext cx="2232252" cy="2361890"/>
            <a:chOff x="0" y="2"/>
            <a:chExt cx="2232252" cy="2361890"/>
          </a:xfrm>
        </p:grpSpPr>
        <p:sp>
          <p:nvSpPr>
            <p:cNvPr id="3" name="Forme libre : Forme 2">
              <a:extLst>
                <a:ext uri="{FF2B5EF4-FFF2-40B4-BE49-F238E27FC236}">
                  <a16:creationId xmlns:a16="http://schemas.microsoft.com/office/drawing/2014/main" id="{EFCE107D-488B-4994-BA9A-564E577480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" y="2"/>
              <a:ext cx="2232251" cy="2361890"/>
            </a:xfrm>
            <a:custGeom>
              <a:avLst/>
              <a:gdLst>
                <a:gd name="connsiteX0" fmla="*/ 2292284 w 3871489"/>
                <a:gd name="connsiteY0" fmla="*/ 0 h 4096327"/>
                <a:gd name="connsiteX1" fmla="*/ 3500914 w 3871489"/>
                <a:gd name="connsiteY1" fmla="*/ 0 h 4096327"/>
                <a:gd name="connsiteX2" fmla="*/ 3542229 w 3871489"/>
                <a:gd name="connsiteY2" fmla="*/ 68006 h 4096327"/>
                <a:gd name="connsiteX3" fmla="*/ 3871489 w 3871489"/>
                <a:gd name="connsiteY3" fmla="*/ 1368323 h 4096327"/>
                <a:gd name="connsiteX4" fmla="*/ 1143485 w 3871489"/>
                <a:gd name="connsiteY4" fmla="*/ 4096327 h 4096327"/>
                <a:gd name="connsiteX5" fmla="*/ 81633 w 3871489"/>
                <a:gd name="connsiteY5" fmla="*/ 3881944 h 4096327"/>
                <a:gd name="connsiteX6" fmla="*/ 0 w 3871489"/>
                <a:gd name="connsiteY6" fmla="*/ 3842618 h 4096327"/>
                <a:gd name="connsiteX7" fmla="*/ 0 w 3871489"/>
                <a:gd name="connsiteY7" fmla="*/ 2741475 h 4096327"/>
                <a:gd name="connsiteX8" fmla="*/ 6615 w 3871489"/>
                <a:gd name="connsiteY8" fmla="*/ 2747487 h 4096327"/>
                <a:gd name="connsiteX9" fmla="*/ 1143485 w 3871489"/>
                <a:gd name="connsiteY9" fmla="*/ 3155655 h 4096327"/>
                <a:gd name="connsiteX10" fmla="*/ 2930817 w 3871489"/>
                <a:gd name="connsiteY10" fmla="*/ 1368323 h 4096327"/>
                <a:gd name="connsiteX11" fmla="*/ 2407287 w 3871489"/>
                <a:gd name="connsiteY11" fmla="*/ 104524 h 4096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71489" h="4096327">
                  <a:moveTo>
                    <a:pt x="2292284" y="0"/>
                  </a:moveTo>
                  <a:lnTo>
                    <a:pt x="3500914" y="0"/>
                  </a:lnTo>
                  <a:lnTo>
                    <a:pt x="3542229" y="68006"/>
                  </a:lnTo>
                  <a:cubicBezTo>
                    <a:pt x="3752213" y="454545"/>
                    <a:pt x="3871489" y="897507"/>
                    <a:pt x="3871489" y="1368323"/>
                  </a:cubicBezTo>
                  <a:cubicBezTo>
                    <a:pt x="3871489" y="2874936"/>
                    <a:pt x="2650098" y="4096327"/>
                    <a:pt x="1143485" y="4096327"/>
                  </a:cubicBezTo>
                  <a:cubicBezTo>
                    <a:pt x="766832" y="4096327"/>
                    <a:pt x="408006" y="4019990"/>
                    <a:pt x="81633" y="3881944"/>
                  </a:cubicBezTo>
                  <a:lnTo>
                    <a:pt x="0" y="3842618"/>
                  </a:lnTo>
                  <a:lnTo>
                    <a:pt x="0" y="2741475"/>
                  </a:lnTo>
                  <a:lnTo>
                    <a:pt x="6615" y="2747487"/>
                  </a:lnTo>
                  <a:cubicBezTo>
                    <a:pt x="315579" y="3002472"/>
                    <a:pt x="711663" y="3155655"/>
                    <a:pt x="1143485" y="3155655"/>
                  </a:cubicBezTo>
                  <a:cubicBezTo>
                    <a:pt x="2130515" y="3155655"/>
                    <a:pt x="2930817" y="2355353"/>
                    <a:pt x="2930817" y="1368323"/>
                  </a:cubicBezTo>
                  <a:cubicBezTo>
                    <a:pt x="2930817" y="874812"/>
                    <a:pt x="2730741" y="427979"/>
                    <a:pt x="2407287" y="104524"/>
                  </a:cubicBezTo>
                  <a:close/>
                </a:path>
              </a:pathLst>
            </a:custGeom>
            <a:solidFill>
              <a:srgbClr val="FFFFFF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80BD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8" name="Forme libre : Forme 7">
              <a:extLst>
                <a:ext uri="{FF2B5EF4-FFF2-40B4-BE49-F238E27FC236}">
                  <a16:creationId xmlns:a16="http://schemas.microsoft.com/office/drawing/2014/main" id="{4CE23D58-D8BD-47F1-8A08-1545434EDD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" y="2"/>
              <a:ext cx="2232251" cy="2361890"/>
            </a:xfrm>
            <a:custGeom>
              <a:avLst/>
              <a:gdLst>
                <a:gd name="connsiteX0" fmla="*/ 2292284 w 3871489"/>
                <a:gd name="connsiteY0" fmla="*/ 0 h 4096327"/>
                <a:gd name="connsiteX1" fmla="*/ 3500914 w 3871489"/>
                <a:gd name="connsiteY1" fmla="*/ 0 h 4096327"/>
                <a:gd name="connsiteX2" fmla="*/ 3542229 w 3871489"/>
                <a:gd name="connsiteY2" fmla="*/ 68006 h 4096327"/>
                <a:gd name="connsiteX3" fmla="*/ 3871489 w 3871489"/>
                <a:gd name="connsiteY3" fmla="*/ 1368323 h 4096327"/>
                <a:gd name="connsiteX4" fmla="*/ 1143485 w 3871489"/>
                <a:gd name="connsiteY4" fmla="*/ 4096327 h 4096327"/>
                <a:gd name="connsiteX5" fmla="*/ 81633 w 3871489"/>
                <a:gd name="connsiteY5" fmla="*/ 3881944 h 4096327"/>
                <a:gd name="connsiteX6" fmla="*/ 0 w 3871489"/>
                <a:gd name="connsiteY6" fmla="*/ 3842618 h 4096327"/>
                <a:gd name="connsiteX7" fmla="*/ 0 w 3871489"/>
                <a:gd name="connsiteY7" fmla="*/ 2741475 h 4096327"/>
                <a:gd name="connsiteX8" fmla="*/ 6615 w 3871489"/>
                <a:gd name="connsiteY8" fmla="*/ 2747487 h 4096327"/>
                <a:gd name="connsiteX9" fmla="*/ 1143485 w 3871489"/>
                <a:gd name="connsiteY9" fmla="*/ 3155655 h 4096327"/>
                <a:gd name="connsiteX10" fmla="*/ 2930817 w 3871489"/>
                <a:gd name="connsiteY10" fmla="*/ 1368323 h 4096327"/>
                <a:gd name="connsiteX11" fmla="*/ 2407287 w 3871489"/>
                <a:gd name="connsiteY11" fmla="*/ 104524 h 4096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71489" h="4096327">
                  <a:moveTo>
                    <a:pt x="2292284" y="0"/>
                  </a:moveTo>
                  <a:lnTo>
                    <a:pt x="3500914" y="0"/>
                  </a:lnTo>
                  <a:lnTo>
                    <a:pt x="3542229" y="68006"/>
                  </a:lnTo>
                  <a:cubicBezTo>
                    <a:pt x="3752213" y="454545"/>
                    <a:pt x="3871489" y="897507"/>
                    <a:pt x="3871489" y="1368323"/>
                  </a:cubicBezTo>
                  <a:cubicBezTo>
                    <a:pt x="3871489" y="2874936"/>
                    <a:pt x="2650098" y="4096327"/>
                    <a:pt x="1143485" y="4096327"/>
                  </a:cubicBezTo>
                  <a:cubicBezTo>
                    <a:pt x="766832" y="4096327"/>
                    <a:pt x="408006" y="4019990"/>
                    <a:pt x="81633" y="3881944"/>
                  </a:cubicBezTo>
                  <a:lnTo>
                    <a:pt x="0" y="3842618"/>
                  </a:lnTo>
                  <a:lnTo>
                    <a:pt x="0" y="2741475"/>
                  </a:lnTo>
                  <a:lnTo>
                    <a:pt x="6615" y="2747487"/>
                  </a:lnTo>
                  <a:cubicBezTo>
                    <a:pt x="315579" y="3002472"/>
                    <a:pt x="711663" y="3155655"/>
                    <a:pt x="1143485" y="3155655"/>
                  </a:cubicBezTo>
                  <a:cubicBezTo>
                    <a:pt x="2130515" y="3155655"/>
                    <a:pt x="2930817" y="2355353"/>
                    <a:pt x="2930817" y="1368323"/>
                  </a:cubicBezTo>
                  <a:cubicBezTo>
                    <a:pt x="2930817" y="874812"/>
                    <a:pt x="2730741" y="427979"/>
                    <a:pt x="2407287" y="104524"/>
                  </a:cubicBezTo>
                  <a:close/>
                </a:path>
              </a:pathLst>
            </a:custGeom>
            <a:solidFill>
              <a:schemeClr val="accent3">
                <a:alpha val="2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80BD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" name="Forme libre : Forme 4">
              <a:extLst>
                <a:ext uri="{FF2B5EF4-FFF2-40B4-BE49-F238E27FC236}">
                  <a16:creationId xmlns:a16="http://schemas.microsoft.com/office/drawing/2014/main" id="{406603D7-A9AD-4936-90DC-D8A2A1F2D2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0" y="292656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6" name="Forme libre : Forme 5">
              <a:extLst>
                <a:ext uri="{FF2B5EF4-FFF2-40B4-BE49-F238E27FC236}">
                  <a16:creationId xmlns:a16="http://schemas.microsoft.com/office/drawing/2014/main" id="{E9DA8193-AE04-4173-B7BB-C770C79E63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0" y="732391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4" name="Titre 1">
            <a:extLst>
              <a:ext uri="{FF2B5EF4-FFF2-40B4-BE49-F238E27FC236}">
                <a16:creationId xmlns:a16="http://schemas.microsoft.com/office/drawing/2014/main" id="{EA2796DC-5724-4DF5-8195-1FABE6D855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2251" y="633046"/>
            <a:ext cx="3863749" cy="1314996"/>
          </a:xfrm>
        </p:spPr>
        <p:txBody>
          <a:bodyPr rtlCol="0" anchor="b"/>
          <a:lstStyle/>
          <a:p>
            <a:pPr rtl="0"/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0B187FF7-DB6C-4C1A-9548-14E8A3C2552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232251" y="2125737"/>
            <a:ext cx="3863749" cy="4044463"/>
          </a:xfrm>
        </p:spPr>
        <p:txBody>
          <a:bodyPr rtlCol="0">
            <a:normAutofit/>
          </a:bodyPr>
          <a:lstStyle>
            <a:lvl1pPr marL="0" indent="0">
              <a:lnSpc>
                <a:spcPct val="120000"/>
              </a:lnSpc>
              <a:buNone/>
              <a:defRPr sz="1800"/>
            </a:lvl1pPr>
          </a:lstStyle>
          <a:p>
            <a:pPr rtl="0">
              <a:lnSpc>
                <a:spcPct val="130000"/>
              </a:lnSpc>
            </a:pPr>
            <a:r>
              <a:rPr lang="fr"/>
              <a:t>Contenu</a:t>
            </a:r>
          </a:p>
        </p:txBody>
      </p:sp>
      <p:sp>
        <p:nvSpPr>
          <p:cNvPr id="11" name="Espace réservé de la date 178">
            <a:extLst>
              <a:ext uri="{FF2B5EF4-FFF2-40B4-BE49-F238E27FC236}">
                <a16:creationId xmlns:a16="http://schemas.microsoft.com/office/drawing/2014/main" id="{B7A60214-A813-4C22-B24B-04F723FF4DE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fld id="{4DBF25F7-B3AC-4898-B28E-185F83599FD4}" type="datetimeFigureOut">
              <a:rPr lang="fr-FR" smtClean="0"/>
              <a:t>04/12/2023</a:t>
            </a:fld>
            <a:endParaRPr lang="fr-FR"/>
          </a:p>
        </p:txBody>
      </p:sp>
      <p:sp>
        <p:nvSpPr>
          <p:cNvPr id="28" name="Espace réservé d’image 27">
            <a:extLst>
              <a:ext uri="{FF2B5EF4-FFF2-40B4-BE49-F238E27FC236}">
                <a16:creationId xmlns:a16="http://schemas.microsoft.com/office/drawing/2014/main" id="{659DC90E-7284-4051-85CA-D8C21417DF7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423487" y="929609"/>
            <a:ext cx="2518114" cy="2518114"/>
          </a:xfrm>
          <a:custGeom>
            <a:avLst/>
            <a:gdLst>
              <a:gd name="connsiteX0" fmla="*/ 1259057 w 2518114"/>
              <a:gd name="connsiteY0" fmla="*/ 0 h 2518114"/>
              <a:gd name="connsiteX1" fmla="*/ 2518114 w 2518114"/>
              <a:gd name="connsiteY1" fmla="*/ 1259057 h 2518114"/>
              <a:gd name="connsiteX2" fmla="*/ 1259057 w 2518114"/>
              <a:gd name="connsiteY2" fmla="*/ 2518114 h 2518114"/>
              <a:gd name="connsiteX3" fmla="*/ 0 w 2518114"/>
              <a:gd name="connsiteY3" fmla="*/ 1259057 h 2518114"/>
              <a:gd name="connsiteX4" fmla="*/ 1259057 w 2518114"/>
              <a:gd name="connsiteY4" fmla="*/ 0 h 2518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18114" h="2518114">
                <a:moveTo>
                  <a:pt x="1259057" y="0"/>
                </a:moveTo>
                <a:cubicBezTo>
                  <a:pt x="1954415" y="0"/>
                  <a:pt x="2518114" y="563699"/>
                  <a:pt x="2518114" y="1259057"/>
                </a:cubicBezTo>
                <a:cubicBezTo>
                  <a:pt x="2518114" y="1954415"/>
                  <a:pt x="1954415" y="2518114"/>
                  <a:pt x="1259057" y="2518114"/>
                </a:cubicBezTo>
                <a:cubicBezTo>
                  <a:pt x="563699" y="2518114"/>
                  <a:pt x="0" y="1954415"/>
                  <a:pt x="0" y="1259057"/>
                </a:cubicBezTo>
                <a:cubicBezTo>
                  <a:pt x="0" y="563699"/>
                  <a:pt x="563699" y="0"/>
                  <a:pt x="1259057" y="0"/>
                </a:cubicBezTo>
                <a:close/>
              </a:path>
            </a:pathLst>
          </a:custGeom>
        </p:spPr>
        <p:txBody>
          <a:bodyPr wrap="square" rtlCol="0">
            <a:noAutofit/>
          </a:bodyPr>
          <a:lstStyle/>
          <a:p>
            <a:pPr rtl="0"/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25" name="Espace réservé d’image 24">
            <a:extLst>
              <a:ext uri="{FF2B5EF4-FFF2-40B4-BE49-F238E27FC236}">
                <a16:creationId xmlns:a16="http://schemas.microsoft.com/office/drawing/2014/main" id="{D399D5A9-622F-4A19-AC14-CE115C15E60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90426" y="86636"/>
            <a:ext cx="2952748" cy="2952748"/>
          </a:xfrm>
          <a:custGeom>
            <a:avLst/>
            <a:gdLst>
              <a:gd name="connsiteX0" fmla="*/ 1476374 w 2952748"/>
              <a:gd name="connsiteY0" fmla="*/ 0 h 2952748"/>
              <a:gd name="connsiteX1" fmla="*/ 2952748 w 2952748"/>
              <a:gd name="connsiteY1" fmla="*/ 1476374 h 2952748"/>
              <a:gd name="connsiteX2" fmla="*/ 1476374 w 2952748"/>
              <a:gd name="connsiteY2" fmla="*/ 2952748 h 2952748"/>
              <a:gd name="connsiteX3" fmla="*/ 0 w 2952748"/>
              <a:gd name="connsiteY3" fmla="*/ 1476374 h 2952748"/>
              <a:gd name="connsiteX4" fmla="*/ 1476374 w 2952748"/>
              <a:gd name="connsiteY4" fmla="*/ 0 h 2952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52748" h="2952748">
                <a:moveTo>
                  <a:pt x="1476374" y="0"/>
                </a:moveTo>
                <a:cubicBezTo>
                  <a:pt x="2291753" y="0"/>
                  <a:pt x="2952748" y="660995"/>
                  <a:pt x="2952748" y="1476374"/>
                </a:cubicBezTo>
                <a:cubicBezTo>
                  <a:pt x="2952748" y="2291753"/>
                  <a:pt x="2291753" y="2952748"/>
                  <a:pt x="1476374" y="2952748"/>
                </a:cubicBezTo>
                <a:cubicBezTo>
                  <a:pt x="660995" y="2952748"/>
                  <a:pt x="0" y="2291753"/>
                  <a:pt x="0" y="1476374"/>
                </a:cubicBezTo>
                <a:cubicBezTo>
                  <a:pt x="0" y="660995"/>
                  <a:pt x="660995" y="0"/>
                  <a:pt x="1476374" y="0"/>
                </a:cubicBezTo>
                <a:close/>
              </a:path>
            </a:pathLst>
          </a:custGeom>
        </p:spPr>
        <p:txBody>
          <a:bodyPr wrap="square" rtlCol="0">
            <a:noAutofit/>
          </a:bodyPr>
          <a:lstStyle/>
          <a:p>
            <a:pPr rtl="0"/>
            <a:r>
              <a:rPr lang="fr-FR"/>
              <a:t>Cliquez sur l'icône pour ajouter une image</a:t>
            </a:r>
            <a:endParaRPr lang="en-US"/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8DB95C10-057C-4318-8E35-14CA6421DB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051176" y="4803984"/>
            <a:ext cx="2140824" cy="2054016"/>
            <a:chOff x="10051176" y="4803984"/>
            <a:chExt cx="2140824" cy="2054016"/>
          </a:xfrm>
        </p:grpSpPr>
        <p:sp>
          <p:nvSpPr>
            <p:cNvPr id="12" name="Forme libre : Forme 11">
              <a:extLst>
                <a:ext uri="{FF2B5EF4-FFF2-40B4-BE49-F238E27FC236}">
                  <a16:creationId xmlns:a16="http://schemas.microsoft.com/office/drawing/2014/main" id="{CBE7134B-D795-425D-A988-E8D6CD66E8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051176" y="4803984"/>
              <a:ext cx="2140824" cy="2054016"/>
            </a:xfrm>
            <a:custGeom>
              <a:avLst/>
              <a:gdLst>
                <a:gd name="connsiteX0" fmla="*/ 2473947 w 3432581"/>
                <a:gd name="connsiteY0" fmla="*/ 0 h 3293393"/>
                <a:gd name="connsiteX1" fmla="*/ 3209623 w 3432581"/>
                <a:gd name="connsiteY1" fmla="*/ 111224 h 3293393"/>
                <a:gd name="connsiteX2" fmla="*/ 3432581 w 3432581"/>
                <a:gd name="connsiteY2" fmla="*/ 192828 h 3293393"/>
                <a:gd name="connsiteX3" fmla="*/ 3432581 w 3432581"/>
                <a:gd name="connsiteY3" fmla="*/ 3293393 h 3293393"/>
                <a:gd name="connsiteX4" fmla="*/ 141884 w 3432581"/>
                <a:gd name="connsiteY4" fmla="*/ 3293393 h 3293393"/>
                <a:gd name="connsiteX5" fmla="*/ 111224 w 3432581"/>
                <a:gd name="connsiteY5" fmla="*/ 3209623 h 3293393"/>
                <a:gd name="connsiteX6" fmla="*/ 0 w 3432581"/>
                <a:gd name="connsiteY6" fmla="*/ 2473947 h 3293393"/>
                <a:gd name="connsiteX7" fmla="*/ 2473947 w 3432581"/>
                <a:gd name="connsiteY7" fmla="*/ 0 h 3293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32581" h="3293393">
                  <a:moveTo>
                    <a:pt x="2473947" y="0"/>
                  </a:moveTo>
                  <a:cubicBezTo>
                    <a:pt x="2730133" y="0"/>
                    <a:pt x="2977223" y="38940"/>
                    <a:pt x="3209623" y="111224"/>
                  </a:cubicBezTo>
                  <a:lnTo>
                    <a:pt x="3432581" y="192828"/>
                  </a:lnTo>
                  <a:lnTo>
                    <a:pt x="3432581" y="3293393"/>
                  </a:lnTo>
                  <a:lnTo>
                    <a:pt x="141884" y="3293393"/>
                  </a:lnTo>
                  <a:lnTo>
                    <a:pt x="111224" y="3209623"/>
                  </a:lnTo>
                  <a:cubicBezTo>
                    <a:pt x="38940" y="2977224"/>
                    <a:pt x="0" y="2730133"/>
                    <a:pt x="0" y="2473947"/>
                  </a:cubicBezTo>
                  <a:cubicBezTo>
                    <a:pt x="0" y="1107624"/>
                    <a:pt x="1107624" y="0"/>
                    <a:pt x="2473947" y="0"/>
                  </a:cubicBezTo>
                  <a:close/>
                </a:path>
              </a:pathLst>
            </a:custGeom>
            <a:solidFill>
              <a:srgbClr val="FFFFFF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3" name="Forme libre : Forme 12">
              <a:extLst>
                <a:ext uri="{FF2B5EF4-FFF2-40B4-BE49-F238E27FC236}">
                  <a16:creationId xmlns:a16="http://schemas.microsoft.com/office/drawing/2014/main" id="{243741EC-3B24-4CBF-99F9-F7F4944C0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051176" y="4803984"/>
              <a:ext cx="2140824" cy="2054016"/>
            </a:xfrm>
            <a:custGeom>
              <a:avLst/>
              <a:gdLst>
                <a:gd name="connsiteX0" fmla="*/ 2473947 w 3432581"/>
                <a:gd name="connsiteY0" fmla="*/ 0 h 3293393"/>
                <a:gd name="connsiteX1" fmla="*/ 3209623 w 3432581"/>
                <a:gd name="connsiteY1" fmla="*/ 111224 h 3293393"/>
                <a:gd name="connsiteX2" fmla="*/ 3432581 w 3432581"/>
                <a:gd name="connsiteY2" fmla="*/ 192828 h 3293393"/>
                <a:gd name="connsiteX3" fmla="*/ 3432581 w 3432581"/>
                <a:gd name="connsiteY3" fmla="*/ 3293393 h 3293393"/>
                <a:gd name="connsiteX4" fmla="*/ 141884 w 3432581"/>
                <a:gd name="connsiteY4" fmla="*/ 3293393 h 3293393"/>
                <a:gd name="connsiteX5" fmla="*/ 111224 w 3432581"/>
                <a:gd name="connsiteY5" fmla="*/ 3209623 h 3293393"/>
                <a:gd name="connsiteX6" fmla="*/ 0 w 3432581"/>
                <a:gd name="connsiteY6" fmla="*/ 2473947 h 3293393"/>
                <a:gd name="connsiteX7" fmla="*/ 2473947 w 3432581"/>
                <a:gd name="connsiteY7" fmla="*/ 0 h 3293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32581" h="3293393">
                  <a:moveTo>
                    <a:pt x="2473947" y="0"/>
                  </a:moveTo>
                  <a:cubicBezTo>
                    <a:pt x="2730133" y="0"/>
                    <a:pt x="2977223" y="38940"/>
                    <a:pt x="3209623" y="111224"/>
                  </a:cubicBezTo>
                  <a:lnTo>
                    <a:pt x="3432581" y="192828"/>
                  </a:lnTo>
                  <a:lnTo>
                    <a:pt x="3432581" y="3293393"/>
                  </a:lnTo>
                  <a:lnTo>
                    <a:pt x="141884" y="3293393"/>
                  </a:lnTo>
                  <a:lnTo>
                    <a:pt x="111224" y="3209623"/>
                  </a:lnTo>
                  <a:cubicBezTo>
                    <a:pt x="38940" y="2977224"/>
                    <a:pt x="0" y="2730133"/>
                    <a:pt x="0" y="2473947"/>
                  </a:cubicBezTo>
                  <a:cubicBezTo>
                    <a:pt x="0" y="1107624"/>
                    <a:pt x="1107624" y="0"/>
                    <a:pt x="2473947" y="0"/>
                  </a:cubicBez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32" name="Espace réservé d’image 31">
            <a:extLst>
              <a:ext uri="{FF2B5EF4-FFF2-40B4-BE49-F238E27FC236}">
                <a16:creationId xmlns:a16="http://schemas.microsoft.com/office/drawing/2014/main" id="{A981E0B7-6C4A-4ABD-9E79-2CC68B36BAB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682545" y="3175909"/>
            <a:ext cx="3454390" cy="3454390"/>
          </a:xfrm>
          <a:custGeom>
            <a:avLst/>
            <a:gdLst>
              <a:gd name="connsiteX0" fmla="*/ 1727195 w 3454390"/>
              <a:gd name="connsiteY0" fmla="*/ 0 h 3454390"/>
              <a:gd name="connsiteX1" fmla="*/ 3454390 w 3454390"/>
              <a:gd name="connsiteY1" fmla="*/ 1727195 h 3454390"/>
              <a:gd name="connsiteX2" fmla="*/ 1727195 w 3454390"/>
              <a:gd name="connsiteY2" fmla="*/ 3454390 h 3454390"/>
              <a:gd name="connsiteX3" fmla="*/ 0 w 3454390"/>
              <a:gd name="connsiteY3" fmla="*/ 1727195 h 3454390"/>
              <a:gd name="connsiteX4" fmla="*/ 1727195 w 3454390"/>
              <a:gd name="connsiteY4" fmla="*/ 0 h 3454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54390" h="3454390">
                <a:moveTo>
                  <a:pt x="1727195" y="0"/>
                </a:moveTo>
                <a:cubicBezTo>
                  <a:pt x="2681098" y="0"/>
                  <a:pt x="3454390" y="773292"/>
                  <a:pt x="3454390" y="1727195"/>
                </a:cubicBezTo>
                <a:cubicBezTo>
                  <a:pt x="3454390" y="2681098"/>
                  <a:pt x="2681098" y="3454390"/>
                  <a:pt x="1727195" y="3454390"/>
                </a:cubicBezTo>
                <a:cubicBezTo>
                  <a:pt x="773292" y="3454390"/>
                  <a:pt x="0" y="2681098"/>
                  <a:pt x="0" y="1727195"/>
                </a:cubicBezTo>
                <a:cubicBezTo>
                  <a:pt x="0" y="773292"/>
                  <a:pt x="773292" y="0"/>
                  <a:pt x="1727195" y="0"/>
                </a:cubicBezTo>
                <a:close/>
              </a:path>
            </a:pathLst>
          </a:custGeom>
        </p:spPr>
        <p:txBody>
          <a:bodyPr wrap="square" rtlCol="0">
            <a:noAutofit/>
          </a:bodyPr>
          <a:lstStyle/>
          <a:p>
            <a:pPr rtl="0"/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21" name="Espace réservé du pied de page 179">
            <a:extLst>
              <a:ext uri="{FF2B5EF4-FFF2-40B4-BE49-F238E27FC236}">
                <a16:creationId xmlns:a16="http://schemas.microsoft.com/office/drawing/2014/main" id="{4E9FB417-D03A-4615-A2E4-F1D3EF9782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endParaRPr lang="fr-FR"/>
          </a:p>
        </p:txBody>
      </p:sp>
      <p:sp>
        <p:nvSpPr>
          <p:cNvPr id="22" name="Espace réservé du numéro de diapositive 180">
            <a:extLst>
              <a:ext uri="{FF2B5EF4-FFF2-40B4-BE49-F238E27FC236}">
                <a16:creationId xmlns:a16="http://schemas.microsoft.com/office/drawing/2014/main" id="{389AD2FD-902A-43AD-8B8C-AABCC05CE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fld id="{5C91DC98-994B-42CA-AA84-C5419644F79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665802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erme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e 3">
            <a:extLst>
              <a:ext uri="{FF2B5EF4-FFF2-40B4-BE49-F238E27FC236}">
                <a16:creationId xmlns:a16="http://schemas.microsoft.com/office/drawing/2014/main" id="{78968B4A-D2FD-4982-8334-0183B81B5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6835096" y="657544"/>
            <a:ext cx="4843727" cy="5534144"/>
            <a:chOff x="1674895" y="1345036"/>
            <a:chExt cx="5428610" cy="4210939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43A288F-C28C-4225-9247-AF58A824B944}"/>
                </a:ext>
              </a:extLst>
            </p:cNvPr>
            <p:cNvSpPr/>
            <p:nvPr/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362DD31-8718-4A1F-966C-96DD1FE1C299}"/>
                </a:ext>
              </a:extLst>
            </p:cNvPr>
            <p:cNvSpPr/>
            <p:nvPr/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014FAF08-7ED8-4FA5-BD29-1D7472D4A3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688435" y="401247"/>
            <a:ext cx="4860256" cy="566987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568ABF40-D991-4FCE-943D-B4F291810CB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012297" y="786881"/>
            <a:ext cx="4203323" cy="2927350"/>
          </a:xfrm>
        </p:spPr>
        <p:txBody>
          <a:bodyPr rtlCol="0">
            <a:normAutofit/>
          </a:bodyPr>
          <a:lstStyle>
            <a:lvl1pPr algn="ctr">
              <a:defRPr sz="6000" b="1" spc="1500" baseline="0"/>
            </a:lvl1pPr>
          </a:lstStyle>
          <a:p>
            <a:pPr rtl="0"/>
            <a:r>
              <a:rPr lang="fr"/>
              <a:t>CLIQUEZ POUR AJOUTER UN TITRE</a:t>
            </a:r>
          </a:p>
        </p:txBody>
      </p:sp>
      <p:sp>
        <p:nvSpPr>
          <p:cNvPr id="9" name="Sous-titre 2">
            <a:extLst>
              <a:ext uri="{FF2B5EF4-FFF2-40B4-BE49-F238E27FC236}">
                <a16:creationId xmlns:a16="http://schemas.microsoft.com/office/drawing/2014/main" id="{70199C9F-8FAF-4960-9022-506D5D8424D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12297" y="3970527"/>
            <a:ext cx="4203323" cy="1647919"/>
          </a:xfrm>
        </p:spPr>
        <p:txBody>
          <a:bodyPr rtlCol="0">
            <a:normAutofit/>
          </a:bodyPr>
          <a:lstStyle>
            <a:lvl1pPr marL="0" algn="ctr">
              <a:buNone/>
              <a:defRPr sz="2400" b="0" spc="400" baseline="0"/>
            </a:lvl1pPr>
          </a:lstStyle>
          <a:p>
            <a:pPr rtl="0"/>
            <a:r>
              <a:rPr lang="fr"/>
              <a:t>CLIQUEZ POUR AJOUTER UN SOUS-TITRE</a:t>
            </a:r>
          </a:p>
        </p:txBody>
      </p:sp>
      <p:sp>
        <p:nvSpPr>
          <p:cNvPr id="27" name="Espace réservé d’image 25">
            <a:extLst>
              <a:ext uri="{FF2B5EF4-FFF2-40B4-BE49-F238E27FC236}">
                <a16:creationId xmlns:a16="http://schemas.microsoft.com/office/drawing/2014/main" id="{0AAD2801-C4B6-4F9D-8713-2109D15B120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292225" y="1149350"/>
            <a:ext cx="4792663" cy="4227513"/>
          </a:xfrm>
        </p:spPr>
        <p:txBody>
          <a:bodyPr rtlCol="0"/>
          <a:lstStyle>
            <a:lvl1pPr>
              <a:buNone/>
              <a:defRPr/>
            </a:lvl1pPr>
          </a:lstStyle>
          <a:p>
            <a:pPr rtl="0"/>
            <a:r>
              <a:rPr lang="fr"/>
              <a:t>Cliquez pour ajouter une photo</a:t>
            </a:r>
          </a:p>
        </p:txBody>
      </p:sp>
      <p:grpSp>
        <p:nvGrpSpPr>
          <p:cNvPr id="18" name="Graphique 185">
            <a:extLst>
              <a:ext uri="{FF2B5EF4-FFF2-40B4-BE49-F238E27FC236}">
                <a16:creationId xmlns:a16="http://schemas.microsoft.com/office/drawing/2014/main" id="{93CF5D64-69BB-4E77-ADC8-7D645E7AA4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3220677" y="5565632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19" name="Forme libre : Forme 18">
              <a:extLst>
                <a:ext uri="{FF2B5EF4-FFF2-40B4-BE49-F238E27FC236}">
                  <a16:creationId xmlns:a16="http://schemas.microsoft.com/office/drawing/2014/main" id="{019D8F1E-2249-41BC-B8BD-4C8F7824B1B0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0" name="Forme libre : Forme 19">
              <a:extLst>
                <a:ext uri="{FF2B5EF4-FFF2-40B4-BE49-F238E27FC236}">
                  <a16:creationId xmlns:a16="http://schemas.microsoft.com/office/drawing/2014/main" id="{0834381D-9229-4B35-A551-0A2EBC5395D4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1" name="Forme libre : Forme 20">
              <a:extLst>
                <a:ext uri="{FF2B5EF4-FFF2-40B4-BE49-F238E27FC236}">
                  <a16:creationId xmlns:a16="http://schemas.microsoft.com/office/drawing/2014/main" id="{D9AAD997-2ABB-43CB-81B3-6508602D44B7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2" name="Forme libre : Forme 21">
              <a:extLst>
                <a:ext uri="{FF2B5EF4-FFF2-40B4-BE49-F238E27FC236}">
                  <a16:creationId xmlns:a16="http://schemas.microsoft.com/office/drawing/2014/main" id="{D77AF2C8-42E5-4E03-B110-57855A3EA4A0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3" name="Forme libre : Forme 22">
              <a:extLst>
                <a:ext uri="{FF2B5EF4-FFF2-40B4-BE49-F238E27FC236}">
                  <a16:creationId xmlns:a16="http://schemas.microsoft.com/office/drawing/2014/main" id="{0A98E12C-BD74-4556-8CE5-24BDB9B92957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16" name="Espace réservé de la date 8">
            <a:extLst>
              <a:ext uri="{FF2B5EF4-FFF2-40B4-BE49-F238E27FC236}">
                <a16:creationId xmlns:a16="http://schemas.microsoft.com/office/drawing/2014/main" id="{19544747-A258-414B-A18E-FE0D00F027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fld id="{4DBF25F7-B3AC-4898-B28E-185F83599FD4}" type="datetimeFigureOut">
              <a:rPr lang="fr-FR" smtClean="0"/>
              <a:t>04/12/2023</a:t>
            </a:fld>
            <a:endParaRPr lang="fr-FR"/>
          </a:p>
        </p:txBody>
      </p:sp>
      <p:sp>
        <p:nvSpPr>
          <p:cNvPr id="17" name="Espace réservé du pied de page 9">
            <a:extLst>
              <a:ext uri="{FF2B5EF4-FFF2-40B4-BE49-F238E27FC236}">
                <a16:creationId xmlns:a16="http://schemas.microsoft.com/office/drawing/2014/main" id="{80C9B95E-5D5F-4B79-BBC6-AA8023F361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endParaRPr lang="fr-FR"/>
          </a:p>
        </p:txBody>
      </p:sp>
      <p:sp>
        <p:nvSpPr>
          <p:cNvPr id="24" name="Espace réservé du numéro de diapositive 10">
            <a:extLst>
              <a:ext uri="{FF2B5EF4-FFF2-40B4-BE49-F238E27FC236}">
                <a16:creationId xmlns:a16="http://schemas.microsoft.com/office/drawing/2014/main" id="{B5FBBF51-B6B9-4243-98A9-DDFADA0541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fld id="{5C91DC98-994B-42CA-AA84-C5419644F79F}" type="slidenum">
              <a:rPr lang="fr-FR" smtClean="0"/>
              <a:t>‹N°›</a:t>
            </a:fld>
            <a:endParaRPr lang="fr-FR"/>
          </a:p>
        </p:txBody>
      </p:sp>
      <p:grpSp>
        <p:nvGrpSpPr>
          <p:cNvPr id="29" name="Groupe 28">
            <a:extLst>
              <a:ext uri="{FF2B5EF4-FFF2-40B4-BE49-F238E27FC236}">
                <a16:creationId xmlns:a16="http://schemas.microsoft.com/office/drawing/2014/main" id="{1999C8F0-23CF-43DE-A39C-94B126C6EF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431836"/>
            <a:ext cx="1861854" cy="717514"/>
            <a:chOff x="0" y="1580033"/>
            <a:chExt cx="1861854" cy="717514"/>
          </a:xfrm>
        </p:grpSpPr>
        <p:sp>
          <p:nvSpPr>
            <p:cNvPr id="30" name="Forme libre : Forme 29">
              <a:extLst>
                <a:ext uri="{FF2B5EF4-FFF2-40B4-BE49-F238E27FC236}">
                  <a16:creationId xmlns:a16="http://schemas.microsoft.com/office/drawing/2014/main" id="{1F9B7492-8A54-4020-83A1-E2AEE57242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0" y="158003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1" name="Forme libre : Forme 30">
              <a:extLst>
                <a:ext uri="{FF2B5EF4-FFF2-40B4-BE49-F238E27FC236}">
                  <a16:creationId xmlns:a16="http://schemas.microsoft.com/office/drawing/2014/main" id="{39DA5407-EA48-4921-BA3C-71E94101C7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0" y="201976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grpSp>
        <p:nvGrpSpPr>
          <p:cNvPr id="35" name="Groupe 34">
            <a:extLst>
              <a:ext uri="{FF2B5EF4-FFF2-40B4-BE49-F238E27FC236}">
                <a16:creationId xmlns:a16="http://schemas.microsoft.com/office/drawing/2014/main" id="{0AC95BD4-4EFC-45C6-B985-229FD300B1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6519255" y="3650586"/>
            <a:ext cx="319941" cy="319941"/>
            <a:chOff x="1126512" y="4357092"/>
            <a:chExt cx="319941" cy="319941"/>
          </a:xfrm>
        </p:grpSpPr>
        <p:sp>
          <p:nvSpPr>
            <p:cNvPr id="36" name="Ovale 35">
              <a:extLst>
                <a:ext uri="{FF2B5EF4-FFF2-40B4-BE49-F238E27FC236}">
                  <a16:creationId xmlns:a16="http://schemas.microsoft.com/office/drawing/2014/main" id="{A4784AD1-E3D1-4566-9041-95AAA1DA8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126512" y="4357092"/>
              <a:ext cx="319941" cy="319941"/>
            </a:xfrm>
            <a:prstGeom prst="ellipse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7" name="Ovale 36">
              <a:extLst>
                <a:ext uri="{FF2B5EF4-FFF2-40B4-BE49-F238E27FC236}">
                  <a16:creationId xmlns:a16="http://schemas.microsoft.com/office/drawing/2014/main" id="{0147C571-802C-479F-B289-5F5D178E92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126512" y="4357092"/>
              <a:ext cx="319941" cy="319941"/>
            </a:xfrm>
            <a:prstGeom prst="ellipse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455658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C7E2B8F-26A0-5627-2E22-82F934E493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C645CFC9-37F8-000D-3085-F100E7B44E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2DA4B3E-7CB8-DED5-4CAC-6534F8E29F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F25F7-B3AC-4898-B28E-185F83599FD4}" type="datetimeFigureOut">
              <a:rPr lang="fr-FR" smtClean="0"/>
              <a:t>04/12/2023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DF623DF-C63F-46F9-8F45-93AAE8F01B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3E0AF27-884F-BFE5-44DC-B6516F11F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91DC98-994B-42CA-AA84-C5419644F79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877269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F25F7-B3AC-4898-B28E-185F83599FD4}" type="datetimeFigureOut">
              <a:rPr lang="fr-FR" smtClean="0"/>
              <a:t>04/12/2023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91DC98-994B-42CA-AA84-C5419644F79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091091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Forme libre : Forme 73">
            <a:extLst>
              <a:ext uri="{FF2B5EF4-FFF2-40B4-BE49-F238E27FC236}">
                <a16:creationId xmlns:a16="http://schemas.microsoft.com/office/drawing/2014/main" id="{232146ED-1740-4E0E-8996-4B51792143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" y="2"/>
            <a:ext cx="2134216" cy="2258161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75" name="Forme libre : Forme 74">
            <a:extLst>
              <a:ext uri="{FF2B5EF4-FFF2-40B4-BE49-F238E27FC236}">
                <a16:creationId xmlns:a16="http://schemas.microsoft.com/office/drawing/2014/main" id="{5C431250-2534-41F8-915B-18FCC65650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" y="2"/>
            <a:ext cx="2134216" cy="2258161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US">
              <a:solidFill>
                <a:schemeClr val="accent1"/>
              </a:solidFill>
            </a:endParaRPr>
          </a:p>
        </p:txBody>
      </p:sp>
      <p:grpSp>
        <p:nvGrpSpPr>
          <p:cNvPr id="76" name="Groupe 75">
            <a:extLst>
              <a:ext uri="{FF2B5EF4-FFF2-40B4-BE49-F238E27FC236}">
                <a16:creationId xmlns:a16="http://schemas.microsoft.com/office/drawing/2014/main" id="{73D7C106-260D-4F16-93A6-3C076C9E6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481312" y="743744"/>
            <a:ext cx="4860256" cy="4589316"/>
            <a:chOff x="1481312" y="743744"/>
            <a:chExt cx="4860256" cy="4589316"/>
          </a:xfrm>
        </p:grpSpPr>
        <p:sp>
          <p:nvSpPr>
            <p:cNvPr id="77" name="Rectangle 76" descr="Tag=AccentColor&#10;Flavor=Light&#10;Target=Fill">
              <a:extLst>
                <a:ext uri="{FF2B5EF4-FFF2-40B4-BE49-F238E27FC236}">
                  <a16:creationId xmlns:a16="http://schemas.microsoft.com/office/drawing/2014/main" id="{CE90353B-4B0C-4677-A170-00AD60175039}"/>
                </a:ext>
              </a:extLst>
            </p:cNvPr>
            <p:cNvSpPr/>
            <p:nvPr/>
          </p:nvSpPr>
          <p:spPr>
            <a:xfrm>
              <a:off x="1481312" y="743744"/>
              <a:ext cx="4860256" cy="4589316"/>
            </a:xfrm>
            <a:prstGeom prst="rect">
              <a:avLst/>
            </a:prstGeom>
            <a:solidFill>
              <a:srgbClr val="FFFFFF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78" name="Rectangle 77" descr="Tag=AccentColor&#10;Flavor=Light&#10;Target=Fill">
              <a:extLst>
                <a:ext uri="{FF2B5EF4-FFF2-40B4-BE49-F238E27FC236}">
                  <a16:creationId xmlns:a16="http://schemas.microsoft.com/office/drawing/2014/main" id="{4C70E8BC-9282-41C2-B22A-745DB1C827CF}"/>
                </a:ext>
              </a:extLst>
            </p:cNvPr>
            <p:cNvSpPr/>
            <p:nvPr/>
          </p:nvSpPr>
          <p:spPr>
            <a:xfrm>
              <a:off x="1481312" y="743744"/>
              <a:ext cx="4860256" cy="4589316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US"/>
            </a:p>
          </p:txBody>
        </p:sp>
      </p:grpSp>
      <p:sp useBgFill="1">
        <p:nvSpPr>
          <p:cNvPr id="79" name="Rectangle 78">
            <a:extLst>
              <a:ext uri="{FF2B5EF4-FFF2-40B4-BE49-F238E27FC236}">
                <a16:creationId xmlns:a16="http://schemas.microsoft.com/office/drawing/2014/main" id="{BB51E472-8334-4DEB-9D39-8E4FFA92E2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379729" y="648365"/>
            <a:ext cx="4860256" cy="4589316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80" name="Titre 1">
            <a:extLst>
              <a:ext uri="{FF2B5EF4-FFF2-40B4-BE49-F238E27FC236}">
                <a16:creationId xmlns:a16="http://schemas.microsoft.com/office/drawing/2014/main" id="{CC645776-A980-4F78-8E9D-4EA5572A59C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1269" y="799275"/>
            <a:ext cx="4579668" cy="3028072"/>
          </a:xfrm>
        </p:spPr>
        <p:txBody>
          <a:bodyPr rtlCol="0"/>
          <a:lstStyle>
            <a:lvl1pPr algn="ctr">
              <a:defRPr sz="6000" b="1" spc="1500" baseline="0"/>
            </a:lvl1pPr>
          </a:lstStyle>
          <a:p>
            <a:pPr rtl="0"/>
            <a:r>
              <a:rPr lang="fr"/>
              <a:t>CLIQUEZ POUR AJOUTER UN TITRE</a:t>
            </a:r>
          </a:p>
        </p:txBody>
      </p:sp>
      <p:sp>
        <p:nvSpPr>
          <p:cNvPr id="81" name="Sous-titre 2">
            <a:extLst>
              <a:ext uri="{FF2B5EF4-FFF2-40B4-BE49-F238E27FC236}">
                <a16:creationId xmlns:a16="http://schemas.microsoft.com/office/drawing/2014/main" id="{4F03E6E3-0D95-48FF-BBCC-EA589CD1285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1269" y="3919422"/>
            <a:ext cx="4579668" cy="1166797"/>
          </a:xfrm>
        </p:spPr>
        <p:txBody>
          <a:bodyPr rtlCol="0"/>
          <a:lstStyle>
            <a:lvl1pPr algn="ctr">
              <a:buNone/>
              <a:defRPr sz="2400" spc="400" baseline="0"/>
            </a:lvl1pPr>
          </a:lstStyle>
          <a:p>
            <a:pPr rtl="0"/>
            <a:r>
              <a:rPr lang="fr"/>
              <a:t>CLIQUEZ POUR AJOUTER UN SOUS-TITRE</a:t>
            </a:r>
          </a:p>
        </p:txBody>
      </p:sp>
      <p:sp>
        <p:nvSpPr>
          <p:cNvPr id="82" name="Ovale 81">
            <a:extLst>
              <a:ext uri="{FF2B5EF4-FFF2-40B4-BE49-F238E27FC236}">
                <a16:creationId xmlns:a16="http://schemas.microsoft.com/office/drawing/2014/main" id="{10275C51-172D-4FE9-A45A-D3DAD166B8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99364" y="4074364"/>
            <a:ext cx="365125" cy="365125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83" name="Forme libre : Forme 82">
            <a:extLst>
              <a:ext uri="{FF2B5EF4-FFF2-40B4-BE49-F238E27FC236}">
                <a16:creationId xmlns:a16="http://schemas.microsoft.com/office/drawing/2014/main" id="{DB95E389-C1AA-4243-931C-270FE4BB06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602612" y="5333060"/>
            <a:ext cx="1589388" cy="1524940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84" name="Forme libre : Forme 83">
            <a:extLst>
              <a:ext uri="{FF2B5EF4-FFF2-40B4-BE49-F238E27FC236}">
                <a16:creationId xmlns:a16="http://schemas.microsoft.com/office/drawing/2014/main" id="{310E7790-D96D-4055-AA95-63C286EC7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602612" y="5333060"/>
            <a:ext cx="1589388" cy="1524940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US"/>
          </a:p>
        </p:txBody>
      </p:sp>
      <p:grpSp>
        <p:nvGrpSpPr>
          <p:cNvPr id="86" name="Graphique 185">
            <a:extLst>
              <a:ext uri="{FF2B5EF4-FFF2-40B4-BE49-F238E27FC236}">
                <a16:creationId xmlns:a16="http://schemas.microsoft.com/office/drawing/2014/main" id="{4E460B18-E051-4152-85D3-76A93C7EA4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805475" y="1581418"/>
            <a:ext cx="843746" cy="375828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7" name="Forme libre : Forme 86">
              <a:extLst>
                <a:ext uri="{FF2B5EF4-FFF2-40B4-BE49-F238E27FC236}">
                  <a16:creationId xmlns:a16="http://schemas.microsoft.com/office/drawing/2014/main" id="{94B28A43-F583-4902-9997-46A4D316FB8A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88" name="Forme libre : Forme 87">
              <a:extLst>
                <a:ext uri="{FF2B5EF4-FFF2-40B4-BE49-F238E27FC236}">
                  <a16:creationId xmlns:a16="http://schemas.microsoft.com/office/drawing/2014/main" id="{8BCE79F2-2624-4906-9841-566BD8DDA4AD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89" name="Forme libre : Forme 88">
              <a:extLst>
                <a:ext uri="{FF2B5EF4-FFF2-40B4-BE49-F238E27FC236}">
                  <a16:creationId xmlns:a16="http://schemas.microsoft.com/office/drawing/2014/main" id="{4AF102FA-9C0A-4844-A187-23CECD95C4AF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90" name="Forme libre : Forme 89">
              <a:extLst>
                <a:ext uri="{FF2B5EF4-FFF2-40B4-BE49-F238E27FC236}">
                  <a16:creationId xmlns:a16="http://schemas.microsoft.com/office/drawing/2014/main" id="{BC9F252A-1680-4777-BF7D-67B153676A1D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91" name="Forme libre : Forme 90">
              <a:extLst>
                <a:ext uri="{FF2B5EF4-FFF2-40B4-BE49-F238E27FC236}">
                  <a16:creationId xmlns:a16="http://schemas.microsoft.com/office/drawing/2014/main" id="{6D161B24-FE00-4550-AB2C-02C42C60B824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n-US">
                <a:solidFill>
                  <a:schemeClr val="accent1"/>
                </a:solidFill>
              </a:endParaRPr>
            </a:p>
          </p:txBody>
        </p:sp>
      </p:grpSp>
      <p:sp>
        <p:nvSpPr>
          <p:cNvPr id="92" name="Ovale 91">
            <a:extLst>
              <a:ext uri="{FF2B5EF4-FFF2-40B4-BE49-F238E27FC236}">
                <a16:creationId xmlns:a16="http://schemas.microsoft.com/office/drawing/2014/main" id="{DAD8B4A3-DD6F-428E-9D74-E63865CE7D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99364" y="4074364"/>
            <a:ext cx="365125" cy="365125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US"/>
          </a:p>
        </p:txBody>
      </p:sp>
      <p:sp>
        <p:nvSpPr>
          <p:cNvPr id="96" name="Espace réservé d’image 2">
            <a:extLst>
              <a:ext uri="{FF2B5EF4-FFF2-40B4-BE49-F238E27FC236}">
                <a16:creationId xmlns:a16="http://schemas.microsoft.com/office/drawing/2014/main" id="{99E7F282-7DB7-4431-A6A3-9E912E06F81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068418" y="1957246"/>
            <a:ext cx="4207947" cy="4207948"/>
          </a:xfrm>
        </p:spPr>
        <p:txBody>
          <a:bodyPr rtlCol="0"/>
          <a:lstStyle>
            <a:lvl1pPr algn="ctr">
              <a:buNone/>
              <a:defRPr/>
            </a:lvl1pPr>
          </a:lstStyle>
          <a:p>
            <a:pPr rtl="0"/>
            <a:r>
              <a:rPr lang="fr"/>
              <a:t>Cliquez pour ajouter une photo</a:t>
            </a:r>
          </a:p>
        </p:txBody>
      </p:sp>
    </p:spTree>
    <p:extLst>
      <p:ext uri="{BB962C8B-B14F-4D97-AF65-F5344CB8AC3E}">
        <p14:creationId xmlns:p14="http://schemas.microsoft.com/office/powerpoint/2010/main" val="23322114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rdre du jou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Titre 1">
            <a:extLst>
              <a:ext uri="{FF2B5EF4-FFF2-40B4-BE49-F238E27FC236}">
                <a16:creationId xmlns:a16="http://schemas.microsoft.com/office/drawing/2014/main" id="{BF92C786-F148-4356-BCC8-D4DB6DC803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6784" y="396117"/>
            <a:ext cx="5217172" cy="1158857"/>
          </a:xfrm>
        </p:spPr>
        <p:txBody>
          <a:bodyPr rtlCol="0" anchor="b">
            <a:normAutofit/>
          </a:bodyPr>
          <a:lstStyle/>
          <a:p>
            <a:pPr rtl="0"/>
            <a:r>
              <a:rPr lang="fr-FR"/>
              <a:t>Modifiez le style du titre</a:t>
            </a:r>
            <a:endParaRPr lang="en-US"/>
          </a:p>
        </p:txBody>
      </p:sp>
      <p:sp>
        <p:nvSpPr>
          <p:cNvPr id="45" name="Espace réservé d’image 2">
            <a:extLst>
              <a:ext uri="{FF2B5EF4-FFF2-40B4-BE49-F238E27FC236}">
                <a16:creationId xmlns:a16="http://schemas.microsoft.com/office/drawing/2014/main" id="{CC8A9357-2526-4109-8861-DCB89A78CA7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526293" y="1554582"/>
            <a:ext cx="3555043" cy="3217333"/>
          </a:xfrm>
        </p:spPr>
        <p:txBody>
          <a:bodyPr rtlCol="0"/>
          <a:lstStyle>
            <a:lvl1pPr>
              <a:buFontTx/>
              <a:buNone/>
              <a:defRPr/>
            </a:lvl1pPr>
          </a:lstStyle>
          <a:p>
            <a:pPr rtl="0"/>
            <a:r>
              <a:rPr lang="fr"/>
              <a:t>Cliquez pour ajouter une photo</a:t>
            </a:r>
          </a:p>
        </p:txBody>
      </p:sp>
      <p:sp>
        <p:nvSpPr>
          <p:cNvPr id="298" name="Espace réservé du contenu 2">
            <a:extLst>
              <a:ext uri="{FF2B5EF4-FFF2-40B4-BE49-F238E27FC236}">
                <a16:creationId xmlns:a16="http://schemas.microsoft.com/office/drawing/2014/main" id="{F0A93A7F-1937-4643-B9E7-342A8CB87BB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956783" y="1747592"/>
            <a:ext cx="5217173" cy="4351338"/>
          </a:xfrm>
        </p:spPr>
        <p:txBody>
          <a:bodyPr rtlCol="0">
            <a:normAutofit/>
          </a:bodyPr>
          <a:lstStyle>
            <a:lvl1pPr>
              <a:buFontTx/>
              <a:buNone/>
              <a:defRPr sz="2400"/>
            </a:lvl1pPr>
          </a:lstStyle>
          <a:p>
            <a:pPr rtl="0">
              <a:lnSpc>
                <a:spcPct val="130000"/>
              </a:lnSpc>
            </a:pPr>
            <a:r>
              <a:rPr lang="fr"/>
              <a:t>Cliquer pour ajouter du texte</a:t>
            </a:r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B5082B2A-0AFE-456C-9506-A5DAF807F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739959" y="3491269"/>
            <a:ext cx="365021" cy="365021"/>
            <a:chOff x="739959" y="3491269"/>
            <a:chExt cx="365021" cy="365021"/>
          </a:xfrm>
        </p:grpSpPr>
        <p:sp>
          <p:nvSpPr>
            <p:cNvPr id="267" name="Ovale 266">
              <a:extLst>
                <a:ext uri="{FF2B5EF4-FFF2-40B4-BE49-F238E27FC236}">
                  <a16:creationId xmlns:a16="http://schemas.microsoft.com/office/drawing/2014/main" id="{1D723022-AE16-42E7-AB92-B0D8FA9619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39959" y="3491269"/>
              <a:ext cx="365021" cy="365021"/>
            </a:xfrm>
            <a:prstGeom prst="ellipse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n-US"/>
            </a:p>
          </p:txBody>
        </p:sp>
        <p:sp>
          <p:nvSpPr>
            <p:cNvPr id="268" name="Ovale 267">
              <a:extLst>
                <a:ext uri="{FF2B5EF4-FFF2-40B4-BE49-F238E27FC236}">
                  <a16:creationId xmlns:a16="http://schemas.microsoft.com/office/drawing/2014/main" id="{01A660D0-3253-401B-9F04-DD8E71CC7A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39959" y="3491269"/>
              <a:ext cx="365021" cy="365021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n-US"/>
            </a:p>
          </p:txBody>
        </p:sp>
      </p:grpSp>
      <p:grpSp>
        <p:nvGrpSpPr>
          <p:cNvPr id="2" name="Groupe 1">
            <a:extLst>
              <a:ext uri="{FF2B5EF4-FFF2-40B4-BE49-F238E27FC236}">
                <a16:creationId xmlns:a16="http://schemas.microsoft.com/office/drawing/2014/main" id="{7D1E36DE-F754-4C67-AEDB-7A4CD5259E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96583" y="550047"/>
            <a:ext cx="1910252" cy="709661"/>
            <a:chOff x="496583" y="795582"/>
            <a:chExt cx="1910252" cy="709661"/>
          </a:xfrm>
        </p:grpSpPr>
        <p:grpSp>
          <p:nvGrpSpPr>
            <p:cNvPr id="261" name="Graphique 38">
              <a:extLst>
                <a:ext uri="{FF2B5EF4-FFF2-40B4-BE49-F238E27FC236}">
                  <a16:creationId xmlns:a16="http://schemas.microsoft.com/office/drawing/2014/main" id="{A4AD9011-9DCC-4A0F-BA80-27E6D3D5C0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496583" y="795582"/>
              <a:ext cx="1910252" cy="709661"/>
              <a:chOff x="2267504" y="2540250"/>
              <a:chExt cx="1990951" cy="739641"/>
            </a:xfrm>
            <a:solidFill>
              <a:schemeClr val="tx1"/>
            </a:solidFill>
          </p:grpSpPr>
          <p:sp>
            <p:nvSpPr>
              <p:cNvPr id="262" name="Forme libre : Forme 261">
                <a:extLst>
                  <a:ext uri="{FF2B5EF4-FFF2-40B4-BE49-F238E27FC236}">
                    <a16:creationId xmlns:a16="http://schemas.microsoft.com/office/drawing/2014/main" id="{A0221D30-DD4B-4E09-850A-CBBAAA4A051C}"/>
                  </a:ext>
                </a:extLst>
              </p:cNvPr>
              <p:cNvSpPr/>
              <p:nvPr/>
            </p:nvSpPr>
            <p:spPr>
              <a:xfrm>
                <a:off x="2267504" y="2540250"/>
                <a:ext cx="1990951" cy="286230"/>
              </a:xfrm>
              <a:custGeom>
                <a:avLst/>
                <a:gdLst>
                  <a:gd name="connsiteX0" fmla="*/ 1489414 w 1990951"/>
                  <a:gd name="connsiteY0" fmla="*/ 286231 h 286230"/>
                  <a:gd name="connsiteX1" fmla="*/ 1243712 w 1990951"/>
                  <a:gd name="connsiteY1" fmla="*/ 40528 h 286230"/>
                  <a:gd name="connsiteX2" fmla="*/ 995476 w 1990951"/>
                  <a:gd name="connsiteY2" fmla="*/ 286231 h 286230"/>
                  <a:gd name="connsiteX3" fmla="*/ 749773 w 1990951"/>
                  <a:gd name="connsiteY3" fmla="*/ 40528 h 286230"/>
                  <a:gd name="connsiteX4" fmla="*/ 504071 w 1990951"/>
                  <a:gd name="connsiteY4" fmla="*/ 286231 h 286230"/>
                  <a:gd name="connsiteX5" fmla="*/ 255835 w 1990951"/>
                  <a:gd name="connsiteY5" fmla="*/ 40528 h 286230"/>
                  <a:gd name="connsiteX6" fmla="*/ 20264 w 1990951"/>
                  <a:gd name="connsiteY6" fmla="*/ 276099 h 286230"/>
                  <a:gd name="connsiteX7" fmla="*/ 0 w 1990951"/>
                  <a:gd name="connsiteY7" fmla="*/ 255835 h 286230"/>
                  <a:gd name="connsiteX8" fmla="*/ 255835 w 1990951"/>
                  <a:gd name="connsiteY8" fmla="*/ 0 h 286230"/>
                  <a:gd name="connsiteX9" fmla="*/ 504071 w 1990951"/>
                  <a:gd name="connsiteY9" fmla="*/ 245703 h 286230"/>
                  <a:gd name="connsiteX10" fmla="*/ 749773 w 1990951"/>
                  <a:gd name="connsiteY10" fmla="*/ 0 h 286230"/>
                  <a:gd name="connsiteX11" fmla="*/ 995476 w 1990951"/>
                  <a:gd name="connsiteY11" fmla="*/ 245703 h 286230"/>
                  <a:gd name="connsiteX12" fmla="*/ 1243712 w 1990951"/>
                  <a:gd name="connsiteY12" fmla="*/ 0 h 286230"/>
                  <a:gd name="connsiteX13" fmla="*/ 1489414 w 1990951"/>
                  <a:gd name="connsiteY13" fmla="*/ 245703 h 286230"/>
                  <a:gd name="connsiteX14" fmla="*/ 1735117 w 1990951"/>
                  <a:gd name="connsiteY14" fmla="*/ 0 h 286230"/>
                  <a:gd name="connsiteX15" fmla="*/ 1990952 w 1990951"/>
                  <a:gd name="connsiteY15" fmla="*/ 255835 h 286230"/>
                  <a:gd name="connsiteX16" fmla="*/ 1973221 w 1990951"/>
                  <a:gd name="connsiteY16" fmla="*/ 276099 h 286230"/>
                  <a:gd name="connsiteX17" fmla="*/ 1735117 w 1990951"/>
                  <a:gd name="connsiteY17" fmla="*/ 40528 h 286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90951" h="286230">
                    <a:moveTo>
                      <a:pt x="1489414" y="286231"/>
                    </a:moveTo>
                    <a:lnTo>
                      <a:pt x="1243712" y="40528"/>
                    </a:lnTo>
                    <a:lnTo>
                      <a:pt x="995476" y="286231"/>
                    </a:lnTo>
                    <a:lnTo>
                      <a:pt x="749773" y="40528"/>
                    </a:lnTo>
                    <a:lnTo>
                      <a:pt x="504071" y="286231"/>
                    </a:lnTo>
                    <a:lnTo>
                      <a:pt x="255835" y="40528"/>
                    </a:lnTo>
                    <a:lnTo>
                      <a:pt x="20264" y="276099"/>
                    </a:lnTo>
                    <a:lnTo>
                      <a:pt x="0" y="255835"/>
                    </a:lnTo>
                    <a:lnTo>
                      <a:pt x="255835" y="0"/>
                    </a:lnTo>
                    <a:lnTo>
                      <a:pt x="504071" y="245703"/>
                    </a:lnTo>
                    <a:lnTo>
                      <a:pt x="749773" y="0"/>
                    </a:lnTo>
                    <a:lnTo>
                      <a:pt x="995476" y="245703"/>
                    </a:lnTo>
                    <a:lnTo>
                      <a:pt x="1243712" y="0"/>
                    </a:lnTo>
                    <a:lnTo>
                      <a:pt x="1489414" y="245703"/>
                    </a:lnTo>
                    <a:lnTo>
                      <a:pt x="1735117" y="0"/>
                    </a:lnTo>
                    <a:lnTo>
                      <a:pt x="1990952" y="255835"/>
                    </a:lnTo>
                    <a:lnTo>
                      <a:pt x="1973221" y="276099"/>
                    </a:lnTo>
                    <a:lnTo>
                      <a:pt x="1735117" y="40528"/>
                    </a:lnTo>
                    <a:close/>
                  </a:path>
                </a:pathLst>
              </a:custGeom>
              <a:grpFill/>
              <a:ln w="253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rtl="0"/>
                <a:endParaRPr lang="en-US"/>
              </a:p>
            </p:txBody>
          </p:sp>
          <p:sp>
            <p:nvSpPr>
              <p:cNvPr id="263" name="Forme libre : Forme 262">
                <a:extLst>
                  <a:ext uri="{FF2B5EF4-FFF2-40B4-BE49-F238E27FC236}">
                    <a16:creationId xmlns:a16="http://schemas.microsoft.com/office/drawing/2014/main" id="{3FDF1E24-BE7D-49F6-A5A0-29D2796918E4}"/>
                  </a:ext>
                </a:extLst>
              </p:cNvPr>
              <p:cNvSpPr/>
              <p:nvPr/>
            </p:nvSpPr>
            <p:spPr>
              <a:xfrm>
                <a:off x="2267504" y="2993660"/>
                <a:ext cx="1990951" cy="286230"/>
              </a:xfrm>
              <a:custGeom>
                <a:avLst/>
                <a:gdLst>
                  <a:gd name="connsiteX0" fmla="*/ 1489414 w 1990951"/>
                  <a:gd name="connsiteY0" fmla="*/ 286231 h 286230"/>
                  <a:gd name="connsiteX1" fmla="*/ 1243712 w 1990951"/>
                  <a:gd name="connsiteY1" fmla="*/ 40528 h 286230"/>
                  <a:gd name="connsiteX2" fmla="*/ 995476 w 1990951"/>
                  <a:gd name="connsiteY2" fmla="*/ 286231 h 286230"/>
                  <a:gd name="connsiteX3" fmla="*/ 749773 w 1990951"/>
                  <a:gd name="connsiteY3" fmla="*/ 40528 h 286230"/>
                  <a:gd name="connsiteX4" fmla="*/ 504071 w 1990951"/>
                  <a:gd name="connsiteY4" fmla="*/ 286231 h 286230"/>
                  <a:gd name="connsiteX5" fmla="*/ 255835 w 1990951"/>
                  <a:gd name="connsiteY5" fmla="*/ 40528 h 286230"/>
                  <a:gd name="connsiteX6" fmla="*/ 20264 w 1990951"/>
                  <a:gd name="connsiteY6" fmla="*/ 276099 h 286230"/>
                  <a:gd name="connsiteX7" fmla="*/ 0 w 1990951"/>
                  <a:gd name="connsiteY7" fmla="*/ 258368 h 286230"/>
                  <a:gd name="connsiteX8" fmla="*/ 255835 w 1990951"/>
                  <a:gd name="connsiteY8" fmla="*/ 0 h 286230"/>
                  <a:gd name="connsiteX9" fmla="*/ 504071 w 1990951"/>
                  <a:gd name="connsiteY9" fmla="*/ 248236 h 286230"/>
                  <a:gd name="connsiteX10" fmla="*/ 749773 w 1990951"/>
                  <a:gd name="connsiteY10" fmla="*/ 0 h 286230"/>
                  <a:gd name="connsiteX11" fmla="*/ 995476 w 1990951"/>
                  <a:gd name="connsiteY11" fmla="*/ 248236 h 286230"/>
                  <a:gd name="connsiteX12" fmla="*/ 1243712 w 1990951"/>
                  <a:gd name="connsiteY12" fmla="*/ 0 h 286230"/>
                  <a:gd name="connsiteX13" fmla="*/ 1489414 w 1990951"/>
                  <a:gd name="connsiteY13" fmla="*/ 248236 h 286230"/>
                  <a:gd name="connsiteX14" fmla="*/ 1735117 w 1990951"/>
                  <a:gd name="connsiteY14" fmla="*/ 0 h 286230"/>
                  <a:gd name="connsiteX15" fmla="*/ 1990952 w 1990951"/>
                  <a:gd name="connsiteY15" fmla="*/ 258368 h 286230"/>
                  <a:gd name="connsiteX16" fmla="*/ 1973221 w 1990951"/>
                  <a:gd name="connsiteY16" fmla="*/ 276099 h 286230"/>
                  <a:gd name="connsiteX17" fmla="*/ 1735117 w 1990951"/>
                  <a:gd name="connsiteY17" fmla="*/ 40528 h 286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90951" h="286230">
                    <a:moveTo>
                      <a:pt x="1489414" y="286231"/>
                    </a:moveTo>
                    <a:lnTo>
                      <a:pt x="1243712" y="40528"/>
                    </a:lnTo>
                    <a:lnTo>
                      <a:pt x="995476" y="286231"/>
                    </a:lnTo>
                    <a:lnTo>
                      <a:pt x="749773" y="40528"/>
                    </a:lnTo>
                    <a:lnTo>
                      <a:pt x="504071" y="286231"/>
                    </a:lnTo>
                    <a:lnTo>
                      <a:pt x="255835" y="40528"/>
                    </a:lnTo>
                    <a:lnTo>
                      <a:pt x="20264" y="276099"/>
                    </a:lnTo>
                    <a:lnTo>
                      <a:pt x="0" y="258368"/>
                    </a:lnTo>
                    <a:lnTo>
                      <a:pt x="255835" y="0"/>
                    </a:lnTo>
                    <a:lnTo>
                      <a:pt x="504071" y="248236"/>
                    </a:lnTo>
                    <a:lnTo>
                      <a:pt x="749773" y="0"/>
                    </a:lnTo>
                    <a:lnTo>
                      <a:pt x="995476" y="248236"/>
                    </a:lnTo>
                    <a:lnTo>
                      <a:pt x="1243712" y="0"/>
                    </a:lnTo>
                    <a:lnTo>
                      <a:pt x="1489414" y="248236"/>
                    </a:lnTo>
                    <a:lnTo>
                      <a:pt x="1735117" y="0"/>
                    </a:lnTo>
                    <a:lnTo>
                      <a:pt x="1990952" y="258368"/>
                    </a:lnTo>
                    <a:lnTo>
                      <a:pt x="1973221" y="276099"/>
                    </a:lnTo>
                    <a:lnTo>
                      <a:pt x="1735117" y="40528"/>
                    </a:lnTo>
                    <a:close/>
                  </a:path>
                </a:pathLst>
              </a:custGeom>
              <a:grpFill/>
              <a:ln w="253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rtl="0"/>
                <a:endParaRPr lang="en-US"/>
              </a:p>
            </p:txBody>
          </p:sp>
        </p:grpSp>
        <p:grpSp>
          <p:nvGrpSpPr>
            <p:cNvPr id="264" name="Graphique 38">
              <a:extLst>
                <a:ext uri="{FF2B5EF4-FFF2-40B4-BE49-F238E27FC236}">
                  <a16:creationId xmlns:a16="http://schemas.microsoft.com/office/drawing/2014/main" id="{BBB1AE73-7E55-49A4-8496-2B21B9BAB1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496583" y="795582"/>
              <a:ext cx="1910252" cy="709661"/>
              <a:chOff x="2267504" y="2540250"/>
              <a:chExt cx="1990951" cy="739641"/>
            </a:xfrm>
            <a:solidFill>
              <a:schemeClr val="tx1">
                <a:alpha val="60000"/>
              </a:schemeClr>
            </a:solidFill>
          </p:grpSpPr>
          <p:sp>
            <p:nvSpPr>
              <p:cNvPr id="265" name="Forme libre : Forme 264">
                <a:extLst>
                  <a:ext uri="{FF2B5EF4-FFF2-40B4-BE49-F238E27FC236}">
                    <a16:creationId xmlns:a16="http://schemas.microsoft.com/office/drawing/2014/main" id="{D8406302-2A06-4B65-834B-079262BAD676}"/>
                  </a:ext>
                </a:extLst>
              </p:cNvPr>
              <p:cNvSpPr/>
              <p:nvPr/>
            </p:nvSpPr>
            <p:spPr>
              <a:xfrm>
                <a:off x="2267504" y="2540250"/>
                <a:ext cx="1990951" cy="286230"/>
              </a:xfrm>
              <a:custGeom>
                <a:avLst/>
                <a:gdLst>
                  <a:gd name="connsiteX0" fmla="*/ 1489414 w 1990951"/>
                  <a:gd name="connsiteY0" fmla="*/ 286231 h 286230"/>
                  <a:gd name="connsiteX1" fmla="*/ 1243712 w 1990951"/>
                  <a:gd name="connsiteY1" fmla="*/ 40528 h 286230"/>
                  <a:gd name="connsiteX2" fmla="*/ 995476 w 1990951"/>
                  <a:gd name="connsiteY2" fmla="*/ 286231 h 286230"/>
                  <a:gd name="connsiteX3" fmla="*/ 749773 w 1990951"/>
                  <a:gd name="connsiteY3" fmla="*/ 40528 h 286230"/>
                  <a:gd name="connsiteX4" fmla="*/ 504071 w 1990951"/>
                  <a:gd name="connsiteY4" fmla="*/ 286231 h 286230"/>
                  <a:gd name="connsiteX5" fmla="*/ 255835 w 1990951"/>
                  <a:gd name="connsiteY5" fmla="*/ 40528 h 286230"/>
                  <a:gd name="connsiteX6" fmla="*/ 20264 w 1990951"/>
                  <a:gd name="connsiteY6" fmla="*/ 276099 h 286230"/>
                  <a:gd name="connsiteX7" fmla="*/ 0 w 1990951"/>
                  <a:gd name="connsiteY7" fmla="*/ 255835 h 286230"/>
                  <a:gd name="connsiteX8" fmla="*/ 255835 w 1990951"/>
                  <a:gd name="connsiteY8" fmla="*/ 0 h 286230"/>
                  <a:gd name="connsiteX9" fmla="*/ 504071 w 1990951"/>
                  <a:gd name="connsiteY9" fmla="*/ 245703 h 286230"/>
                  <a:gd name="connsiteX10" fmla="*/ 749773 w 1990951"/>
                  <a:gd name="connsiteY10" fmla="*/ 0 h 286230"/>
                  <a:gd name="connsiteX11" fmla="*/ 995476 w 1990951"/>
                  <a:gd name="connsiteY11" fmla="*/ 245703 h 286230"/>
                  <a:gd name="connsiteX12" fmla="*/ 1243712 w 1990951"/>
                  <a:gd name="connsiteY12" fmla="*/ 0 h 286230"/>
                  <a:gd name="connsiteX13" fmla="*/ 1489414 w 1990951"/>
                  <a:gd name="connsiteY13" fmla="*/ 245703 h 286230"/>
                  <a:gd name="connsiteX14" fmla="*/ 1735117 w 1990951"/>
                  <a:gd name="connsiteY14" fmla="*/ 0 h 286230"/>
                  <a:gd name="connsiteX15" fmla="*/ 1990952 w 1990951"/>
                  <a:gd name="connsiteY15" fmla="*/ 255835 h 286230"/>
                  <a:gd name="connsiteX16" fmla="*/ 1973221 w 1990951"/>
                  <a:gd name="connsiteY16" fmla="*/ 276099 h 286230"/>
                  <a:gd name="connsiteX17" fmla="*/ 1735117 w 1990951"/>
                  <a:gd name="connsiteY17" fmla="*/ 40528 h 286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90951" h="286230">
                    <a:moveTo>
                      <a:pt x="1489414" y="286231"/>
                    </a:moveTo>
                    <a:lnTo>
                      <a:pt x="1243712" y="40528"/>
                    </a:lnTo>
                    <a:lnTo>
                      <a:pt x="995476" y="286231"/>
                    </a:lnTo>
                    <a:lnTo>
                      <a:pt x="749773" y="40528"/>
                    </a:lnTo>
                    <a:lnTo>
                      <a:pt x="504071" y="286231"/>
                    </a:lnTo>
                    <a:lnTo>
                      <a:pt x="255835" y="40528"/>
                    </a:lnTo>
                    <a:lnTo>
                      <a:pt x="20264" y="276099"/>
                    </a:lnTo>
                    <a:lnTo>
                      <a:pt x="0" y="255835"/>
                    </a:lnTo>
                    <a:lnTo>
                      <a:pt x="255835" y="0"/>
                    </a:lnTo>
                    <a:lnTo>
                      <a:pt x="504071" y="245703"/>
                    </a:lnTo>
                    <a:lnTo>
                      <a:pt x="749773" y="0"/>
                    </a:lnTo>
                    <a:lnTo>
                      <a:pt x="995476" y="245703"/>
                    </a:lnTo>
                    <a:lnTo>
                      <a:pt x="1243712" y="0"/>
                    </a:lnTo>
                    <a:lnTo>
                      <a:pt x="1489414" y="245703"/>
                    </a:lnTo>
                    <a:lnTo>
                      <a:pt x="1735117" y="0"/>
                    </a:lnTo>
                    <a:lnTo>
                      <a:pt x="1990952" y="255835"/>
                    </a:lnTo>
                    <a:lnTo>
                      <a:pt x="1973221" y="276099"/>
                    </a:lnTo>
                    <a:lnTo>
                      <a:pt x="1735117" y="40528"/>
                    </a:lnTo>
                    <a:close/>
                  </a:path>
                </a:pathLst>
              </a:custGeom>
              <a:grpFill/>
              <a:ln w="253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rtl="0"/>
                <a:endParaRPr lang="en-US"/>
              </a:p>
            </p:txBody>
          </p:sp>
          <p:sp>
            <p:nvSpPr>
              <p:cNvPr id="266" name="Forme libre : Forme 265">
                <a:extLst>
                  <a:ext uri="{FF2B5EF4-FFF2-40B4-BE49-F238E27FC236}">
                    <a16:creationId xmlns:a16="http://schemas.microsoft.com/office/drawing/2014/main" id="{8756BB86-0FFE-405F-8023-37552370FB06}"/>
                  </a:ext>
                </a:extLst>
              </p:cNvPr>
              <p:cNvSpPr/>
              <p:nvPr/>
            </p:nvSpPr>
            <p:spPr>
              <a:xfrm>
                <a:off x="2267504" y="2993660"/>
                <a:ext cx="1990951" cy="286230"/>
              </a:xfrm>
              <a:custGeom>
                <a:avLst/>
                <a:gdLst>
                  <a:gd name="connsiteX0" fmla="*/ 1489414 w 1990951"/>
                  <a:gd name="connsiteY0" fmla="*/ 286231 h 286230"/>
                  <a:gd name="connsiteX1" fmla="*/ 1243712 w 1990951"/>
                  <a:gd name="connsiteY1" fmla="*/ 40528 h 286230"/>
                  <a:gd name="connsiteX2" fmla="*/ 995476 w 1990951"/>
                  <a:gd name="connsiteY2" fmla="*/ 286231 h 286230"/>
                  <a:gd name="connsiteX3" fmla="*/ 749773 w 1990951"/>
                  <a:gd name="connsiteY3" fmla="*/ 40528 h 286230"/>
                  <a:gd name="connsiteX4" fmla="*/ 504071 w 1990951"/>
                  <a:gd name="connsiteY4" fmla="*/ 286231 h 286230"/>
                  <a:gd name="connsiteX5" fmla="*/ 255835 w 1990951"/>
                  <a:gd name="connsiteY5" fmla="*/ 40528 h 286230"/>
                  <a:gd name="connsiteX6" fmla="*/ 20264 w 1990951"/>
                  <a:gd name="connsiteY6" fmla="*/ 276099 h 286230"/>
                  <a:gd name="connsiteX7" fmla="*/ 0 w 1990951"/>
                  <a:gd name="connsiteY7" fmla="*/ 258368 h 286230"/>
                  <a:gd name="connsiteX8" fmla="*/ 255835 w 1990951"/>
                  <a:gd name="connsiteY8" fmla="*/ 0 h 286230"/>
                  <a:gd name="connsiteX9" fmla="*/ 504071 w 1990951"/>
                  <a:gd name="connsiteY9" fmla="*/ 248236 h 286230"/>
                  <a:gd name="connsiteX10" fmla="*/ 749773 w 1990951"/>
                  <a:gd name="connsiteY10" fmla="*/ 0 h 286230"/>
                  <a:gd name="connsiteX11" fmla="*/ 995476 w 1990951"/>
                  <a:gd name="connsiteY11" fmla="*/ 248236 h 286230"/>
                  <a:gd name="connsiteX12" fmla="*/ 1243712 w 1990951"/>
                  <a:gd name="connsiteY12" fmla="*/ 0 h 286230"/>
                  <a:gd name="connsiteX13" fmla="*/ 1489414 w 1990951"/>
                  <a:gd name="connsiteY13" fmla="*/ 248236 h 286230"/>
                  <a:gd name="connsiteX14" fmla="*/ 1735117 w 1990951"/>
                  <a:gd name="connsiteY14" fmla="*/ 0 h 286230"/>
                  <a:gd name="connsiteX15" fmla="*/ 1990952 w 1990951"/>
                  <a:gd name="connsiteY15" fmla="*/ 258368 h 286230"/>
                  <a:gd name="connsiteX16" fmla="*/ 1973221 w 1990951"/>
                  <a:gd name="connsiteY16" fmla="*/ 276099 h 286230"/>
                  <a:gd name="connsiteX17" fmla="*/ 1735117 w 1990951"/>
                  <a:gd name="connsiteY17" fmla="*/ 40528 h 286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90951" h="286230">
                    <a:moveTo>
                      <a:pt x="1489414" y="286231"/>
                    </a:moveTo>
                    <a:lnTo>
                      <a:pt x="1243712" y="40528"/>
                    </a:lnTo>
                    <a:lnTo>
                      <a:pt x="995476" y="286231"/>
                    </a:lnTo>
                    <a:lnTo>
                      <a:pt x="749773" y="40528"/>
                    </a:lnTo>
                    <a:lnTo>
                      <a:pt x="504071" y="286231"/>
                    </a:lnTo>
                    <a:lnTo>
                      <a:pt x="255835" y="40528"/>
                    </a:lnTo>
                    <a:lnTo>
                      <a:pt x="20264" y="276099"/>
                    </a:lnTo>
                    <a:lnTo>
                      <a:pt x="0" y="258368"/>
                    </a:lnTo>
                    <a:lnTo>
                      <a:pt x="255835" y="0"/>
                    </a:lnTo>
                    <a:lnTo>
                      <a:pt x="504071" y="248236"/>
                    </a:lnTo>
                    <a:lnTo>
                      <a:pt x="749773" y="0"/>
                    </a:lnTo>
                    <a:lnTo>
                      <a:pt x="995476" y="248236"/>
                    </a:lnTo>
                    <a:lnTo>
                      <a:pt x="1243712" y="0"/>
                    </a:lnTo>
                    <a:lnTo>
                      <a:pt x="1489414" y="248236"/>
                    </a:lnTo>
                    <a:lnTo>
                      <a:pt x="1735117" y="0"/>
                    </a:lnTo>
                    <a:lnTo>
                      <a:pt x="1990952" y="258368"/>
                    </a:lnTo>
                    <a:lnTo>
                      <a:pt x="1973221" y="276099"/>
                    </a:lnTo>
                    <a:lnTo>
                      <a:pt x="1735117" y="40528"/>
                    </a:lnTo>
                    <a:close/>
                  </a:path>
                </a:pathLst>
              </a:custGeom>
              <a:grpFill/>
              <a:ln w="253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rtl="0"/>
                <a:endParaRPr lang="en-US"/>
              </a:p>
            </p:txBody>
          </p:sp>
        </p:grpSp>
      </p:grpSp>
      <p:sp>
        <p:nvSpPr>
          <p:cNvPr id="299" name="Espace réservé de la date 178">
            <a:extLst>
              <a:ext uri="{FF2B5EF4-FFF2-40B4-BE49-F238E27FC236}">
                <a16:creationId xmlns:a16="http://schemas.microsoft.com/office/drawing/2014/main" id="{82E560EB-BE56-4EED-AE06-F6BBC6A77F0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fld id="{60C8722D-2540-4C81-81FC-1CD6846A726E}" type="datetime4">
              <a:rPr lang="fr-FR" smtClean="0"/>
              <a:t>4 décembre 2023</a:t>
            </a:fld>
            <a:endParaRPr lang="en-US"/>
          </a:p>
        </p:txBody>
      </p:sp>
      <p:sp>
        <p:nvSpPr>
          <p:cNvPr id="300" name="Espace réservé du pied de page 179">
            <a:extLst>
              <a:ext uri="{FF2B5EF4-FFF2-40B4-BE49-F238E27FC236}">
                <a16:creationId xmlns:a16="http://schemas.microsoft.com/office/drawing/2014/main" id="{B8F63808-3D77-44F6-BA39-EBAA7F3A6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fr-FR"/>
              <a:t>grand oral</a:t>
            </a:r>
            <a:endParaRPr lang="fr"/>
          </a:p>
        </p:txBody>
      </p:sp>
      <p:sp>
        <p:nvSpPr>
          <p:cNvPr id="301" name="Espace réservé du numéro de diapositive 180">
            <a:extLst>
              <a:ext uri="{FF2B5EF4-FFF2-40B4-BE49-F238E27FC236}">
                <a16:creationId xmlns:a16="http://schemas.microsoft.com/office/drawing/2014/main" id="{48A1F651-8B76-426E-B2A3-79B5E5887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5EA792F7-1D9E-4C7E-A103-E8EDFDC2691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4525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re 1">
            <a:extLst>
              <a:ext uri="{FF2B5EF4-FFF2-40B4-BE49-F238E27FC236}">
                <a16:creationId xmlns:a16="http://schemas.microsoft.com/office/drawing/2014/main" id="{5F21EE69-A1CB-4D3C-A300-F309A781E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907" y="282800"/>
            <a:ext cx="5217172" cy="1288673"/>
          </a:xfrm>
        </p:spPr>
        <p:txBody>
          <a:bodyPr rtlCol="0" anchor="b">
            <a:normAutofit/>
          </a:bodyPr>
          <a:lstStyle/>
          <a:p>
            <a:pPr rtl="0"/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8" name="Espace réservé du contenu 2">
            <a:extLst>
              <a:ext uri="{FF2B5EF4-FFF2-40B4-BE49-F238E27FC236}">
                <a16:creationId xmlns:a16="http://schemas.microsoft.com/office/drawing/2014/main" id="{04201678-5DBC-491F-AA38-F3DF166C36B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38906" y="1715151"/>
            <a:ext cx="5217173" cy="4351338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800"/>
            </a:lvl1pPr>
          </a:lstStyle>
          <a:p>
            <a:pPr rtl="0">
              <a:lnSpc>
                <a:spcPct val="130000"/>
              </a:lnSpc>
            </a:pPr>
            <a:r>
              <a:rPr lang="fr"/>
              <a:t>Cliquer pour ajouter du texte</a:t>
            </a:r>
          </a:p>
        </p:txBody>
      </p:sp>
      <p:sp>
        <p:nvSpPr>
          <p:cNvPr id="368" name="Espace réservé d’image 370">
            <a:extLst>
              <a:ext uri="{FF2B5EF4-FFF2-40B4-BE49-F238E27FC236}">
                <a16:creationId xmlns:a16="http://schemas.microsoft.com/office/drawing/2014/main" id="{669561A4-DF87-4818-9B88-D1EF83F03B9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235389" y="322503"/>
            <a:ext cx="4114800" cy="2931037"/>
          </a:xfrm>
        </p:spPr>
        <p:txBody>
          <a:bodyPr rtlCol="0"/>
          <a:lstStyle>
            <a:lvl1pPr>
              <a:buFontTx/>
              <a:buNone/>
              <a:defRPr/>
            </a:lvl1pPr>
          </a:lstStyle>
          <a:p>
            <a:pPr rtl="0"/>
            <a:r>
              <a:rPr lang="fr"/>
              <a:t>Cliquez pour ajouter une photo</a:t>
            </a:r>
          </a:p>
        </p:txBody>
      </p:sp>
      <p:sp>
        <p:nvSpPr>
          <p:cNvPr id="369" name="Espace réservé d’image 372">
            <a:extLst>
              <a:ext uri="{FF2B5EF4-FFF2-40B4-BE49-F238E27FC236}">
                <a16:creationId xmlns:a16="http://schemas.microsoft.com/office/drawing/2014/main" id="{FFEE5DD2-649D-41DC-9898-8730D76FDB9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235389" y="3370011"/>
            <a:ext cx="4114799" cy="2931036"/>
          </a:xfrm>
        </p:spPr>
        <p:txBody>
          <a:bodyPr rtlCol="0"/>
          <a:lstStyle>
            <a:lvl1pPr>
              <a:buFontTx/>
              <a:buNone/>
              <a:defRPr/>
            </a:lvl1pPr>
          </a:lstStyle>
          <a:p>
            <a:pPr rtl="0"/>
            <a:r>
              <a:rPr lang="fr"/>
              <a:t>Cliquez pour ajouter une photo</a:t>
            </a:r>
          </a:p>
        </p:txBody>
      </p:sp>
      <p:sp>
        <p:nvSpPr>
          <p:cNvPr id="385" name="Espace réservé de la date 384">
            <a:extLst>
              <a:ext uri="{FF2B5EF4-FFF2-40B4-BE49-F238E27FC236}">
                <a16:creationId xmlns:a16="http://schemas.microsoft.com/office/drawing/2014/main" id="{7B72116B-F388-4C73-BC4A-D8292B5DA7E2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pPr rtl="0"/>
            <a:fld id="{0F9BE07B-086F-4F79-B94C-B7002E3E18FB}" type="datetime4">
              <a:rPr lang="fr-FR" smtClean="0"/>
              <a:t>4 décembre 2023</a:t>
            </a:fld>
            <a:endParaRPr lang="en-US"/>
          </a:p>
        </p:txBody>
      </p:sp>
      <p:sp>
        <p:nvSpPr>
          <p:cNvPr id="386" name="Espace réservé du pied de page 385">
            <a:extLst>
              <a:ext uri="{FF2B5EF4-FFF2-40B4-BE49-F238E27FC236}">
                <a16:creationId xmlns:a16="http://schemas.microsoft.com/office/drawing/2014/main" id="{C072D4A9-194F-4843-B39B-6C34A5D2F22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pPr rtl="0"/>
            <a:r>
              <a:rPr lang="fr-FR"/>
              <a:t>grand oral</a:t>
            </a:r>
            <a:endParaRPr lang="fr"/>
          </a:p>
        </p:txBody>
      </p:sp>
      <p:sp>
        <p:nvSpPr>
          <p:cNvPr id="387" name="Espace réservé du numéro de diapositive 386">
            <a:extLst>
              <a:ext uri="{FF2B5EF4-FFF2-40B4-BE49-F238E27FC236}">
                <a16:creationId xmlns:a16="http://schemas.microsoft.com/office/drawing/2014/main" id="{7827E1CE-788E-4245-B60E-D39AFA59148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 rtlCol="0"/>
          <a:lstStyle/>
          <a:p>
            <a:pPr rtl="0"/>
            <a:fld id="{5EA792F7-1D9E-4C7E-A103-E8EDFDC2691E}" type="slidenum">
              <a:rPr lang="en-US" smtClean="0"/>
              <a:t>‹N°›</a:t>
            </a:fld>
            <a:endParaRPr lang="en-US"/>
          </a:p>
        </p:txBody>
      </p:sp>
      <p:grpSp>
        <p:nvGrpSpPr>
          <p:cNvPr id="9" name="Graphique 190">
            <a:extLst>
              <a:ext uri="{FF2B5EF4-FFF2-40B4-BE49-F238E27FC236}">
                <a16:creationId xmlns:a16="http://schemas.microsoft.com/office/drawing/2014/main" id="{06F4FBF1-A331-46A0-BDC5-7CEDEA62EE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756620" y="736826"/>
            <a:ext cx="1598829" cy="531293"/>
            <a:chOff x="2504802" y="1755501"/>
            <a:chExt cx="1598829" cy="531293"/>
          </a:xfrm>
          <a:solidFill>
            <a:schemeClr val="tx1"/>
          </a:solidFill>
        </p:grpSpPr>
        <p:sp>
          <p:nvSpPr>
            <p:cNvPr id="10" name="Forme libre : Forme 9">
              <a:extLst>
                <a:ext uri="{FF2B5EF4-FFF2-40B4-BE49-F238E27FC236}">
                  <a16:creationId xmlns:a16="http://schemas.microsoft.com/office/drawing/2014/main" id="{AE637E45-FDA6-4FDD-96BD-4728E6FEF3C5}"/>
                </a:ext>
              </a:extLst>
            </p:cNvPr>
            <p:cNvSpPr/>
            <p:nvPr/>
          </p:nvSpPr>
          <p:spPr>
            <a:xfrm>
              <a:off x="2504802" y="2113855"/>
              <a:ext cx="1598614" cy="172939"/>
            </a:xfrm>
            <a:custGeom>
              <a:avLst/>
              <a:gdLst>
                <a:gd name="connsiteX0" fmla="*/ 1248648 w 1598614"/>
                <a:gd name="connsiteY0" fmla="*/ 172939 h 172939"/>
                <a:gd name="connsiteX1" fmla="*/ 1123031 w 1598614"/>
                <a:gd name="connsiteY1" fmla="*/ 92708 h 172939"/>
                <a:gd name="connsiteX2" fmla="*/ 1024085 w 1598614"/>
                <a:gd name="connsiteY2" fmla="*/ 29469 h 172939"/>
                <a:gd name="connsiteX3" fmla="*/ 925140 w 1598614"/>
                <a:gd name="connsiteY3" fmla="*/ 92708 h 172939"/>
                <a:gd name="connsiteX4" fmla="*/ 799522 w 1598614"/>
                <a:gd name="connsiteY4" fmla="*/ 172939 h 172939"/>
                <a:gd name="connsiteX5" fmla="*/ 799522 w 1598614"/>
                <a:gd name="connsiteY5" fmla="*/ 172939 h 172939"/>
                <a:gd name="connsiteX6" fmla="*/ 673905 w 1598614"/>
                <a:gd name="connsiteY6" fmla="*/ 92708 h 172939"/>
                <a:gd name="connsiteX7" fmla="*/ 574959 w 1598614"/>
                <a:gd name="connsiteY7" fmla="*/ 29469 h 172939"/>
                <a:gd name="connsiteX8" fmla="*/ 476014 w 1598614"/>
                <a:gd name="connsiteY8" fmla="*/ 92708 h 172939"/>
                <a:gd name="connsiteX9" fmla="*/ 350396 w 1598614"/>
                <a:gd name="connsiteY9" fmla="*/ 172939 h 172939"/>
                <a:gd name="connsiteX10" fmla="*/ 224778 w 1598614"/>
                <a:gd name="connsiteY10" fmla="*/ 92708 h 172939"/>
                <a:gd name="connsiteX11" fmla="*/ 125833 w 1598614"/>
                <a:gd name="connsiteY11" fmla="*/ 29469 h 172939"/>
                <a:gd name="connsiteX12" fmla="*/ 26887 w 1598614"/>
                <a:gd name="connsiteY12" fmla="*/ 92708 h 172939"/>
                <a:gd name="connsiteX13" fmla="*/ 0 w 1598614"/>
                <a:gd name="connsiteY13" fmla="*/ 80232 h 172939"/>
                <a:gd name="connsiteX14" fmla="*/ 125618 w 1598614"/>
                <a:gd name="connsiteY14" fmla="*/ 0 h 172939"/>
                <a:gd name="connsiteX15" fmla="*/ 251235 w 1598614"/>
                <a:gd name="connsiteY15" fmla="*/ 80232 h 172939"/>
                <a:gd name="connsiteX16" fmla="*/ 350181 w 1598614"/>
                <a:gd name="connsiteY16" fmla="*/ 143471 h 172939"/>
                <a:gd name="connsiteX17" fmla="*/ 449126 w 1598614"/>
                <a:gd name="connsiteY17" fmla="*/ 80232 h 172939"/>
                <a:gd name="connsiteX18" fmla="*/ 574744 w 1598614"/>
                <a:gd name="connsiteY18" fmla="*/ 0 h 172939"/>
                <a:gd name="connsiteX19" fmla="*/ 700362 w 1598614"/>
                <a:gd name="connsiteY19" fmla="*/ 80232 h 172939"/>
                <a:gd name="connsiteX20" fmla="*/ 799307 w 1598614"/>
                <a:gd name="connsiteY20" fmla="*/ 143471 h 172939"/>
                <a:gd name="connsiteX21" fmla="*/ 799307 w 1598614"/>
                <a:gd name="connsiteY21" fmla="*/ 143471 h 172939"/>
                <a:gd name="connsiteX22" fmla="*/ 898253 w 1598614"/>
                <a:gd name="connsiteY22" fmla="*/ 80232 h 172939"/>
                <a:gd name="connsiteX23" fmla="*/ 1023870 w 1598614"/>
                <a:gd name="connsiteY23" fmla="*/ 0 h 172939"/>
                <a:gd name="connsiteX24" fmla="*/ 1149488 w 1598614"/>
                <a:gd name="connsiteY24" fmla="*/ 80232 h 172939"/>
                <a:gd name="connsiteX25" fmla="*/ 1248433 w 1598614"/>
                <a:gd name="connsiteY25" fmla="*/ 143471 h 172939"/>
                <a:gd name="connsiteX26" fmla="*/ 1347379 w 1598614"/>
                <a:gd name="connsiteY26" fmla="*/ 80232 h 172939"/>
                <a:gd name="connsiteX27" fmla="*/ 1472997 w 1598614"/>
                <a:gd name="connsiteY27" fmla="*/ 0 h 172939"/>
                <a:gd name="connsiteX28" fmla="*/ 1598614 w 1598614"/>
                <a:gd name="connsiteY28" fmla="*/ 80232 h 172939"/>
                <a:gd name="connsiteX29" fmla="*/ 1571942 w 1598614"/>
                <a:gd name="connsiteY29" fmla="*/ 92708 h 172939"/>
                <a:gd name="connsiteX30" fmla="*/ 1472997 w 1598614"/>
                <a:gd name="connsiteY30" fmla="*/ 29469 h 172939"/>
                <a:gd name="connsiteX31" fmla="*/ 1374051 w 1598614"/>
                <a:gd name="connsiteY31" fmla="*/ 92708 h 172939"/>
                <a:gd name="connsiteX32" fmla="*/ 1248648 w 1598614"/>
                <a:gd name="connsiteY32" fmla="*/ 172939 h 172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614" h="172939">
                  <a:moveTo>
                    <a:pt x="1248648" y="172939"/>
                  </a:moveTo>
                  <a:cubicBezTo>
                    <a:pt x="1194229" y="172939"/>
                    <a:pt x="1146046" y="142180"/>
                    <a:pt x="1123031" y="92708"/>
                  </a:cubicBezTo>
                  <a:cubicBezTo>
                    <a:pt x="1104962" y="53775"/>
                    <a:pt x="1067105" y="29469"/>
                    <a:pt x="1024085" y="29469"/>
                  </a:cubicBezTo>
                  <a:cubicBezTo>
                    <a:pt x="981066" y="29469"/>
                    <a:pt x="943208" y="53775"/>
                    <a:pt x="925140" y="92708"/>
                  </a:cubicBezTo>
                  <a:cubicBezTo>
                    <a:pt x="902124" y="142180"/>
                    <a:pt x="853942" y="172939"/>
                    <a:pt x="799522" y="172939"/>
                  </a:cubicBezTo>
                  <a:cubicBezTo>
                    <a:pt x="799522" y="172939"/>
                    <a:pt x="799522" y="172939"/>
                    <a:pt x="799522" y="172939"/>
                  </a:cubicBezTo>
                  <a:cubicBezTo>
                    <a:pt x="744887" y="172939"/>
                    <a:pt x="696920" y="142180"/>
                    <a:pt x="673905" y="92708"/>
                  </a:cubicBezTo>
                  <a:cubicBezTo>
                    <a:pt x="655836" y="53775"/>
                    <a:pt x="617979" y="29469"/>
                    <a:pt x="574959" y="29469"/>
                  </a:cubicBezTo>
                  <a:cubicBezTo>
                    <a:pt x="531939" y="29469"/>
                    <a:pt x="494082" y="53775"/>
                    <a:pt x="476014" y="92708"/>
                  </a:cubicBezTo>
                  <a:cubicBezTo>
                    <a:pt x="452998" y="142180"/>
                    <a:pt x="405031" y="172939"/>
                    <a:pt x="350396" y="172939"/>
                  </a:cubicBezTo>
                  <a:cubicBezTo>
                    <a:pt x="295976" y="172939"/>
                    <a:pt x="247794" y="142180"/>
                    <a:pt x="224778" y="92708"/>
                  </a:cubicBezTo>
                  <a:cubicBezTo>
                    <a:pt x="206710" y="53775"/>
                    <a:pt x="168853" y="29469"/>
                    <a:pt x="125833" y="29469"/>
                  </a:cubicBezTo>
                  <a:cubicBezTo>
                    <a:pt x="82813" y="29469"/>
                    <a:pt x="44956" y="53775"/>
                    <a:pt x="26887" y="92708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268" y="30759"/>
                    <a:pt x="969235" y="0"/>
                    <a:pt x="1023870" y="0"/>
                  </a:cubicBezTo>
                  <a:cubicBezTo>
                    <a:pt x="1078505" y="0"/>
                    <a:pt x="1126472" y="30759"/>
                    <a:pt x="1149488" y="80232"/>
                  </a:cubicBezTo>
                  <a:cubicBezTo>
                    <a:pt x="1167556" y="119165"/>
                    <a:pt x="1205414" y="143471"/>
                    <a:pt x="1248433" y="143471"/>
                  </a:cubicBezTo>
                  <a:cubicBezTo>
                    <a:pt x="1291453" y="143471"/>
                    <a:pt x="1329311" y="119165"/>
                    <a:pt x="1347379" y="80232"/>
                  </a:cubicBezTo>
                  <a:cubicBezTo>
                    <a:pt x="1370394" y="30759"/>
                    <a:pt x="1418361" y="0"/>
                    <a:pt x="1472997" y="0"/>
                  </a:cubicBezTo>
                  <a:cubicBezTo>
                    <a:pt x="1527632" y="0"/>
                    <a:pt x="1575814" y="30759"/>
                    <a:pt x="1598614" y="80232"/>
                  </a:cubicBezTo>
                  <a:lnTo>
                    <a:pt x="1571942" y="92708"/>
                  </a:lnTo>
                  <a:cubicBezTo>
                    <a:pt x="1553874" y="53775"/>
                    <a:pt x="1515801" y="29469"/>
                    <a:pt x="1472997" y="29469"/>
                  </a:cubicBezTo>
                  <a:cubicBezTo>
                    <a:pt x="1429977" y="29469"/>
                    <a:pt x="1392119" y="53775"/>
                    <a:pt x="1374051" y="92708"/>
                  </a:cubicBezTo>
                  <a:cubicBezTo>
                    <a:pt x="1351251" y="142180"/>
                    <a:pt x="1303069" y="172939"/>
                    <a:pt x="1248648" y="172939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1" name="Forme libre : Forme 10">
              <a:extLst>
                <a:ext uri="{FF2B5EF4-FFF2-40B4-BE49-F238E27FC236}">
                  <a16:creationId xmlns:a16="http://schemas.microsoft.com/office/drawing/2014/main" id="{34CE57ED-0E56-4B8D-BFC4-44C434AB2F54}"/>
                </a:ext>
              </a:extLst>
            </p:cNvPr>
            <p:cNvSpPr/>
            <p:nvPr/>
          </p:nvSpPr>
          <p:spPr>
            <a:xfrm>
              <a:off x="2504802" y="1755501"/>
              <a:ext cx="1598829" cy="172724"/>
            </a:xfrm>
            <a:custGeom>
              <a:avLst/>
              <a:gdLst>
                <a:gd name="connsiteX0" fmla="*/ 1248648 w 1598829"/>
                <a:gd name="connsiteY0" fmla="*/ 172724 h 172724"/>
                <a:gd name="connsiteX1" fmla="*/ 1123031 w 1598829"/>
                <a:gd name="connsiteY1" fmla="*/ 92492 h 172724"/>
                <a:gd name="connsiteX2" fmla="*/ 1024085 w 1598829"/>
                <a:gd name="connsiteY2" fmla="*/ 29253 h 172724"/>
                <a:gd name="connsiteX3" fmla="*/ 925140 w 1598829"/>
                <a:gd name="connsiteY3" fmla="*/ 92492 h 172724"/>
                <a:gd name="connsiteX4" fmla="*/ 799522 w 1598829"/>
                <a:gd name="connsiteY4" fmla="*/ 172724 h 172724"/>
                <a:gd name="connsiteX5" fmla="*/ 799522 w 1598829"/>
                <a:gd name="connsiteY5" fmla="*/ 172724 h 172724"/>
                <a:gd name="connsiteX6" fmla="*/ 673905 w 1598829"/>
                <a:gd name="connsiteY6" fmla="*/ 92492 h 172724"/>
                <a:gd name="connsiteX7" fmla="*/ 574959 w 1598829"/>
                <a:gd name="connsiteY7" fmla="*/ 29253 h 172724"/>
                <a:gd name="connsiteX8" fmla="*/ 476014 w 1598829"/>
                <a:gd name="connsiteY8" fmla="*/ 92492 h 172724"/>
                <a:gd name="connsiteX9" fmla="*/ 350396 w 1598829"/>
                <a:gd name="connsiteY9" fmla="*/ 172724 h 172724"/>
                <a:gd name="connsiteX10" fmla="*/ 224778 w 1598829"/>
                <a:gd name="connsiteY10" fmla="*/ 92492 h 172724"/>
                <a:gd name="connsiteX11" fmla="*/ 125833 w 1598829"/>
                <a:gd name="connsiteY11" fmla="*/ 29253 h 172724"/>
                <a:gd name="connsiteX12" fmla="*/ 26887 w 1598829"/>
                <a:gd name="connsiteY12" fmla="*/ 92492 h 172724"/>
                <a:gd name="connsiteX13" fmla="*/ 0 w 1598829"/>
                <a:gd name="connsiteY13" fmla="*/ 80232 h 172724"/>
                <a:gd name="connsiteX14" fmla="*/ 125618 w 1598829"/>
                <a:gd name="connsiteY14" fmla="*/ 0 h 172724"/>
                <a:gd name="connsiteX15" fmla="*/ 251235 w 1598829"/>
                <a:gd name="connsiteY15" fmla="*/ 80232 h 172724"/>
                <a:gd name="connsiteX16" fmla="*/ 350181 w 1598829"/>
                <a:gd name="connsiteY16" fmla="*/ 143471 h 172724"/>
                <a:gd name="connsiteX17" fmla="*/ 449126 w 1598829"/>
                <a:gd name="connsiteY17" fmla="*/ 80232 h 172724"/>
                <a:gd name="connsiteX18" fmla="*/ 574744 w 1598829"/>
                <a:gd name="connsiteY18" fmla="*/ 0 h 172724"/>
                <a:gd name="connsiteX19" fmla="*/ 700362 w 1598829"/>
                <a:gd name="connsiteY19" fmla="*/ 80232 h 172724"/>
                <a:gd name="connsiteX20" fmla="*/ 799307 w 1598829"/>
                <a:gd name="connsiteY20" fmla="*/ 143471 h 172724"/>
                <a:gd name="connsiteX21" fmla="*/ 799307 w 1598829"/>
                <a:gd name="connsiteY21" fmla="*/ 143471 h 172724"/>
                <a:gd name="connsiteX22" fmla="*/ 898253 w 1598829"/>
                <a:gd name="connsiteY22" fmla="*/ 80232 h 172724"/>
                <a:gd name="connsiteX23" fmla="*/ 1024085 w 1598829"/>
                <a:gd name="connsiteY23" fmla="*/ 0 h 172724"/>
                <a:gd name="connsiteX24" fmla="*/ 1149703 w 1598829"/>
                <a:gd name="connsiteY24" fmla="*/ 80232 h 172724"/>
                <a:gd name="connsiteX25" fmla="*/ 1248648 w 1598829"/>
                <a:gd name="connsiteY25" fmla="*/ 143471 h 172724"/>
                <a:gd name="connsiteX26" fmla="*/ 1347594 w 1598829"/>
                <a:gd name="connsiteY26" fmla="*/ 80232 h 172724"/>
                <a:gd name="connsiteX27" fmla="*/ 1473212 w 1598829"/>
                <a:gd name="connsiteY27" fmla="*/ 0 h 172724"/>
                <a:gd name="connsiteX28" fmla="*/ 1598829 w 1598829"/>
                <a:gd name="connsiteY28" fmla="*/ 80232 h 172724"/>
                <a:gd name="connsiteX29" fmla="*/ 1572157 w 1598829"/>
                <a:gd name="connsiteY29" fmla="*/ 92492 h 172724"/>
                <a:gd name="connsiteX30" fmla="*/ 1473212 w 1598829"/>
                <a:gd name="connsiteY30" fmla="*/ 29253 h 172724"/>
                <a:gd name="connsiteX31" fmla="*/ 1374266 w 1598829"/>
                <a:gd name="connsiteY31" fmla="*/ 92492 h 172724"/>
                <a:gd name="connsiteX32" fmla="*/ 1248648 w 1598829"/>
                <a:gd name="connsiteY32" fmla="*/ 172724 h 17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829" h="172724">
                  <a:moveTo>
                    <a:pt x="1248648" y="172724"/>
                  </a:moveTo>
                  <a:cubicBezTo>
                    <a:pt x="1194229" y="172724"/>
                    <a:pt x="1146046" y="141965"/>
                    <a:pt x="1123031" y="92492"/>
                  </a:cubicBezTo>
                  <a:cubicBezTo>
                    <a:pt x="1104962" y="53560"/>
                    <a:pt x="1067105" y="29253"/>
                    <a:pt x="1024085" y="29253"/>
                  </a:cubicBezTo>
                  <a:cubicBezTo>
                    <a:pt x="981066" y="29253"/>
                    <a:pt x="943208" y="53560"/>
                    <a:pt x="925140" y="92492"/>
                  </a:cubicBezTo>
                  <a:cubicBezTo>
                    <a:pt x="902124" y="141965"/>
                    <a:pt x="853942" y="172724"/>
                    <a:pt x="799522" y="172724"/>
                  </a:cubicBezTo>
                  <a:cubicBezTo>
                    <a:pt x="799522" y="172724"/>
                    <a:pt x="799522" y="172724"/>
                    <a:pt x="799522" y="172724"/>
                  </a:cubicBezTo>
                  <a:cubicBezTo>
                    <a:pt x="744887" y="172724"/>
                    <a:pt x="696920" y="141965"/>
                    <a:pt x="673905" y="92492"/>
                  </a:cubicBezTo>
                  <a:cubicBezTo>
                    <a:pt x="655836" y="53560"/>
                    <a:pt x="617979" y="29253"/>
                    <a:pt x="574959" y="29253"/>
                  </a:cubicBezTo>
                  <a:cubicBezTo>
                    <a:pt x="531939" y="29253"/>
                    <a:pt x="494082" y="53560"/>
                    <a:pt x="476014" y="92492"/>
                  </a:cubicBezTo>
                  <a:cubicBezTo>
                    <a:pt x="452998" y="141965"/>
                    <a:pt x="405031" y="172724"/>
                    <a:pt x="350396" y="172724"/>
                  </a:cubicBezTo>
                  <a:cubicBezTo>
                    <a:pt x="295976" y="172724"/>
                    <a:pt x="247794" y="141965"/>
                    <a:pt x="224778" y="92492"/>
                  </a:cubicBezTo>
                  <a:cubicBezTo>
                    <a:pt x="206710" y="53560"/>
                    <a:pt x="168853" y="29253"/>
                    <a:pt x="125833" y="29253"/>
                  </a:cubicBezTo>
                  <a:cubicBezTo>
                    <a:pt x="82813" y="29253"/>
                    <a:pt x="44956" y="53560"/>
                    <a:pt x="26887" y="92492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483" y="30759"/>
                    <a:pt x="969450" y="0"/>
                    <a:pt x="1024085" y="0"/>
                  </a:cubicBezTo>
                  <a:cubicBezTo>
                    <a:pt x="1078720" y="0"/>
                    <a:pt x="1126688" y="30759"/>
                    <a:pt x="1149703" y="80232"/>
                  </a:cubicBezTo>
                  <a:cubicBezTo>
                    <a:pt x="1167771" y="119165"/>
                    <a:pt x="1205629" y="143471"/>
                    <a:pt x="1248648" y="143471"/>
                  </a:cubicBezTo>
                  <a:cubicBezTo>
                    <a:pt x="1291668" y="143471"/>
                    <a:pt x="1329526" y="119165"/>
                    <a:pt x="1347594" y="80232"/>
                  </a:cubicBezTo>
                  <a:cubicBezTo>
                    <a:pt x="1370610" y="30759"/>
                    <a:pt x="1418792" y="0"/>
                    <a:pt x="1473212" y="0"/>
                  </a:cubicBezTo>
                  <a:cubicBezTo>
                    <a:pt x="1527847" y="0"/>
                    <a:pt x="1576029" y="30759"/>
                    <a:pt x="1598829" y="80232"/>
                  </a:cubicBezTo>
                  <a:lnTo>
                    <a:pt x="1572157" y="92492"/>
                  </a:lnTo>
                  <a:cubicBezTo>
                    <a:pt x="1554089" y="53560"/>
                    <a:pt x="1516016" y="29253"/>
                    <a:pt x="1473212" y="29253"/>
                  </a:cubicBezTo>
                  <a:cubicBezTo>
                    <a:pt x="1430192" y="29253"/>
                    <a:pt x="1392335" y="53560"/>
                    <a:pt x="1374266" y="92492"/>
                  </a:cubicBezTo>
                  <a:cubicBezTo>
                    <a:pt x="1351251" y="141965"/>
                    <a:pt x="1303069" y="172724"/>
                    <a:pt x="1248648" y="172724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D6B131DC-4B42-4E21-8EE4-FCF7D6602B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885765" y="619275"/>
            <a:ext cx="932200" cy="932200"/>
            <a:chOff x="10791258" y="619275"/>
            <a:chExt cx="932200" cy="932200"/>
          </a:xfrm>
        </p:grpSpPr>
        <p:sp>
          <p:nvSpPr>
            <p:cNvPr id="13" name="Graphique 212">
              <a:extLst>
                <a:ext uri="{FF2B5EF4-FFF2-40B4-BE49-F238E27FC236}">
                  <a16:creationId xmlns:a16="http://schemas.microsoft.com/office/drawing/2014/main" id="{D826499E-185F-4853-8982-212973714079}"/>
                </a:ext>
              </a:extLst>
            </p:cNvPr>
            <p:cNvSpPr/>
            <p:nvPr/>
          </p:nvSpPr>
          <p:spPr>
            <a:xfrm>
              <a:off x="10791258" y="619275"/>
              <a:ext cx="932200" cy="932200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4" name="Graphique 212">
              <a:extLst>
                <a:ext uri="{FF2B5EF4-FFF2-40B4-BE49-F238E27FC236}">
                  <a16:creationId xmlns:a16="http://schemas.microsoft.com/office/drawing/2014/main" id="{4B93A407-DCC0-4287-A189-DAFDA6CE5D81}"/>
                </a:ext>
              </a:extLst>
            </p:cNvPr>
            <p:cNvSpPr/>
            <p:nvPr/>
          </p:nvSpPr>
          <p:spPr>
            <a:xfrm>
              <a:off x="10791258" y="619275"/>
              <a:ext cx="932200" cy="932200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grpSp>
        <p:nvGrpSpPr>
          <p:cNvPr id="15" name="Groupe 14" hidden="1">
            <a:extLst>
              <a:ext uri="{FF2B5EF4-FFF2-40B4-BE49-F238E27FC236}">
                <a16:creationId xmlns:a16="http://schemas.microsoft.com/office/drawing/2014/main" id="{3B628FE6-4C4F-49A8-9B42-67396AB1B1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631201" y="4961088"/>
            <a:ext cx="1152011" cy="1152022"/>
            <a:chOff x="10154386" y="4452483"/>
            <a:chExt cx="1443404" cy="1443418"/>
          </a:xfrm>
          <a:solidFill>
            <a:schemeClr val="tx1"/>
          </a:solidFill>
        </p:grpSpPr>
        <p:grpSp>
          <p:nvGrpSpPr>
            <p:cNvPr id="16" name="Graphique 4">
              <a:extLst>
                <a:ext uri="{FF2B5EF4-FFF2-40B4-BE49-F238E27FC236}">
                  <a16:creationId xmlns:a16="http://schemas.microsoft.com/office/drawing/2014/main" id="{31A752B8-0B61-4973-8AE2-32B13026F5D0}"/>
                </a:ext>
              </a:extLst>
            </p:cNvPr>
            <p:cNvGrpSpPr/>
            <p:nvPr/>
          </p:nvGrpSpPr>
          <p:grpSpPr>
            <a:xfrm>
              <a:off x="10154386" y="4452483"/>
              <a:ext cx="1443404" cy="1443418"/>
              <a:chOff x="5734037" y="3067039"/>
              <a:chExt cx="724483" cy="724489"/>
            </a:xfrm>
            <a:grpFill/>
          </p:grpSpPr>
          <p:sp>
            <p:nvSpPr>
              <p:cNvPr id="189" name="Freeform: Shape 188">
                <a:extLst>
                  <a:ext uri="{FF2B5EF4-FFF2-40B4-BE49-F238E27FC236}">
                    <a16:creationId xmlns:a16="http://schemas.microsoft.com/office/drawing/2014/main" id="{5B0C923D-2B15-4591-91AF-7076EB2D39DF}"/>
                  </a:ext>
                </a:extLst>
              </p:cNvPr>
              <p:cNvSpPr/>
              <p:nvPr/>
            </p:nvSpPr>
            <p:spPr>
              <a:xfrm>
                <a:off x="5734038" y="3067039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0" name="Freeform: Shape 189">
                <a:extLst>
                  <a:ext uri="{FF2B5EF4-FFF2-40B4-BE49-F238E27FC236}">
                    <a16:creationId xmlns:a16="http://schemas.microsoft.com/office/drawing/2014/main" id="{F67576B0-A9FB-4DBF-AAB2-BC4FE937A4D4}"/>
                  </a:ext>
                </a:extLst>
              </p:cNvPr>
              <p:cNvSpPr/>
              <p:nvPr/>
            </p:nvSpPr>
            <p:spPr>
              <a:xfrm>
                <a:off x="5793283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1" name="Freeform: Shape 190">
                <a:extLst>
                  <a:ext uri="{FF2B5EF4-FFF2-40B4-BE49-F238E27FC236}">
                    <a16:creationId xmlns:a16="http://schemas.microsoft.com/office/drawing/2014/main" id="{78EDA74C-F639-4A1A-AF63-97CE1722791F}"/>
                  </a:ext>
                </a:extLst>
              </p:cNvPr>
              <p:cNvSpPr/>
              <p:nvPr/>
            </p:nvSpPr>
            <p:spPr>
              <a:xfrm>
                <a:off x="5852433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2" name="Freeform: Shape 191">
                <a:extLst>
                  <a:ext uri="{FF2B5EF4-FFF2-40B4-BE49-F238E27FC236}">
                    <a16:creationId xmlns:a16="http://schemas.microsoft.com/office/drawing/2014/main" id="{47349CA4-9AF7-4B7C-B97D-32FCC9A753C0}"/>
                  </a:ext>
                </a:extLst>
              </p:cNvPr>
              <p:cNvSpPr/>
              <p:nvPr/>
            </p:nvSpPr>
            <p:spPr>
              <a:xfrm>
                <a:off x="591167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3" name="Freeform: Shape 192">
                <a:extLst>
                  <a:ext uri="{FF2B5EF4-FFF2-40B4-BE49-F238E27FC236}">
                    <a16:creationId xmlns:a16="http://schemas.microsoft.com/office/drawing/2014/main" id="{DBBF3B76-9FD5-449B-9E6D-B2AE17BCC28F}"/>
                  </a:ext>
                </a:extLst>
              </p:cNvPr>
              <p:cNvSpPr/>
              <p:nvPr/>
            </p:nvSpPr>
            <p:spPr>
              <a:xfrm>
                <a:off x="597082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4" name="Freeform: Shape 193">
                <a:extLst>
                  <a:ext uri="{FF2B5EF4-FFF2-40B4-BE49-F238E27FC236}">
                    <a16:creationId xmlns:a16="http://schemas.microsoft.com/office/drawing/2014/main" id="{E83A7097-449B-446C-9207-5C00FAB2EE58}"/>
                  </a:ext>
                </a:extLst>
              </p:cNvPr>
              <p:cNvSpPr/>
              <p:nvPr/>
            </p:nvSpPr>
            <p:spPr>
              <a:xfrm>
                <a:off x="6030074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5" name="Freeform: Shape 194">
                <a:extLst>
                  <a:ext uri="{FF2B5EF4-FFF2-40B4-BE49-F238E27FC236}">
                    <a16:creationId xmlns:a16="http://schemas.microsoft.com/office/drawing/2014/main" id="{E8BCF978-C1B0-4C0E-885B-67F829DF35F5}"/>
                  </a:ext>
                </a:extLst>
              </p:cNvPr>
              <p:cNvSpPr/>
              <p:nvPr/>
            </p:nvSpPr>
            <p:spPr>
              <a:xfrm>
                <a:off x="608922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6" name="Freeform: Shape 195">
                <a:extLst>
                  <a:ext uri="{FF2B5EF4-FFF2-40B4-BE49-F238E27FC236}">
                    <a16:creationId xmlns:a16="http://schemas.microsoft.com/office/drawing/2014/main" id="{5F8A090D-EE01-4AE0-9B9D-A052A136192E}"/>
                  </a:ext>
                </a:extLst>
              </p:cNvPr>
              <p:cNvSpPr/>
              <p:nvPr/>
            </p:nvSpPr>
            <p:spPr>
              <a:xfrm>
                <a:off x="5734038" y="3126284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7" name="Freeform: Shape 196">
                <a:extLst>
                  <a:ext uri="{FF2B5EF4-FFF2-40B4-BE49-F238E27FC236}">
                    <a16:creationId xmlns:a16="http://schemas.microsoft.com/office/drawing/2014/main" id="{F4973935-CD40-43B9-85EE-A0891CDFDFB7}"/>
                  </a:ext>
                </a:extLst>
              </p:cNvPr>
              <p:cNvSpPr/>
              <p:nvPr/>
            </p:nvSpPr>
            <p:spPr>
              <a:xfrm>
                <a:off x="5793283" y="312628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8" name="Freeform: Shape 197">
                <a:extLst>
                  <a:ext uri="{FF2B5EF4-FFF2-40B4-BE49-F238E27FC236}">
                    <a16:creationId xmlns:a16="http://schemas.microsoft.com/office/drawing/2014/main" id="{09BF59A1-43BA-4CAA-B07E-0753B83A0711}"/>
                  </a:ext>
                </a:extLst>
              </p:cNvPr>
              <p:cNvSpPr/>
              <p:nvPr/>
            </p:nvSpPr>
            <p:spPr>
              <a:xfrm>
                <a:off x="5852433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9" name="Freeform: Shape 198">
                <a:extLst>
                  <a:ext uri="{FF2B5EF4-FFF2-40B4-BE49-F238E27FC236}">
                    <a16:creationId xmlns:a16="http://schemas.microsoft.com/office/drawing/2014/main" id="{F7F71212-DEF7-4416-8DD0-706B9D618165}"/>
                  </a:ext>
                </a:extLst>
              </p:cNvPr>
              <p:cNvSpPr/>
              <p:nvPr/>
            </p:nvSpPr>
            <p:spPr>
              <a:xfrm>
                <a:off x="591167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0" name="Freeform: Shape 199">
                <a:extLst>
                  <a:ext uri="{FF2B5EF4-FFF2-40B4-BE49-F238E27FC236}">
                    <a16:creationId xmlns:a16="http://schemas.microsoft.com/office/drawing/2014/main" id="{61491CF5-2443-474B-83A8-EED5E8ABCCEB}"/>
                  </a:ext>
                </a:extLst>
              </p:cNvPr>
              <p:cNvSpPr/>
              <p:nvPr/>
            </p:nvSpPr>
            <p:spPr>
              <a:xfrm>
                <a:off x="597082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1" name="Freeform: Shape 200">
                <a:extLst>
                  <a:ext uri="{FF2B5EF4-FFF2-40B4-BE49-F238E27FC236}">
                    <a16:creationId xmlns:a16="http://schemas.microsoft.com/office/drawing/2014/main" id="{7A1D052A-A011-4CC1-9757-2742CF613DDE}"/>
                  </a:ext>
                </a:extLst>
              </p:cNvPr>
              <p:cNvSpPr/>
              <p:nvPr/>
            </p:nvSpPr>
            <p:spPr>
              <a:xfrm>
                <a:off x="6030073" y="312628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8 w 14097"/>
                  <a:gd name="connsiteY1" fmla="*/ 14097 h 14097"/>
                  <a:gd name="connsiteX2" fmla="*/ 0 w 14097"/>
                  <a:gd name="connsiteY2" fmla="*/ 7049 h 14097"/>
                  <a:gd name="connsiteX3" fmla="*/ 7048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2" name="Freeform: Shape 201">
                <a:extLst>
                  <a:ext uri="{FF2B5EF4-FFF2-40B4-BE49-F238E27FC236}">
                    <a16:creationId xmlns:a16="http://schemas.microsoft.com/office/drawing/2014/main" id="{15DD3330-9838-49F4-9837-D557F3577937}"/>
                  </a:ext>
                </a:extLst>
              </p:cNvPr>
              <p:cNvSpPr/>
              <p:nvPr/>
            </p:nvSpPr>
            <p:spPr>
              <a:xfrm>
                <a:off x="6089224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3" name="Freeform: Shape 202">
                <a:extLst>
                  <a:ext uri="{FF2B5EF4-FFF2-40B4-BE49-F238E27FC236}">
                    <a16:creationId xmlns:a16="http://schemas.microsoft.com/office/drawing/2014/main" id="{085E7E4A-1EBD-4D0A-89D3-0E91CE94BB34}"/>
                  </a:ext>
                </a:extLst>
              </p:cNvPr>
              <p:cNvSpPr/>
              <p:nvPr/>
            </p:nvSpPr>
            <p:spPr>
              <a:xfrm>
                <a:off x="5734038" y="318543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4" name="Freeform: Shape 203">
                <a:extLst>
                  <a:ext uri="{FF2B5EF4-FFF2-40B4-BE49-F238E27FC236}">
                    <a16:creationId xmlns:a16="http://schemas.microsoft.com/office/drawing/2014/main" id="{98509262-3560-484E-B2A3-65F83E2AFF4B}"/>
                  </a:ext>
                </a:extLst>
              </p:cNvPr>
              <p:cNvSpPr/>
              <p:nvPr/>
            </p:nvSpPr>
            <p:spPr>
              <a:xfrm>
                <a:off x="5793283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5" name="Freeform: Shape 204">
                <a:extLst>
                  <a:ext uri="{FF2B5EF4-FFF2-40B4-BE49-F238E27FC236}">
                    <a16:creationId xmlns:a16="http://schemas.microsoft.com/office/drawing/2014/main" id="{82C01EF0-EFE1-4857-9C0F-983EF16648B2}"/>
                  </a:ext>
                </a:extLst>
              </p:cNvPr>
              <p:cNvSpPr/>
              <p:nvPr/>
            </p:nvSpPr>
            <p:spPr>
              <a:xfrm>
                <a:off x="5852433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6" name="Freeform: Shape 205">
                <a:extLst>
                  <a:ext uri="{FF2B5EF4-FFF2-40B4-BE49-F238E27FC236}">
                    <a16:creationId xmlns:a16="http://schemas.microsoft.com/office/drawing/2014/main" id="{B35C6DB3-278C-4B06-AEE3-44D85C12E1AE}"/>
                  </a:ext>
                </a:extLst>
              </p:cNvPr>
              <p:cNvSpPr/>
              <p:nvPr/>
            </p:nvSpPr>
            <p:spPr>
              <a:xfrm>
                <a:off x="591167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7" name="Freeform: Shape 206">
                <a:extLst>
                  <a:ext uri="{FF2B5EF4-FFF2-40B4-BE49-F238E27FC236}">
                    <a16:creationId xmlns:a16="http://schemas.microsoft.com/office/drawing/2014/main" id="{13D90D10-B54E-4E2F-B5C7-3F4F5AA85C5C}"/>
                  </a:ext>
                </a:extLst>
              </p:cNvPr>
              <p:cNvSpPr/>
              <p:nvPr/>
            </p:nvSpPr>
            <p:spPr>
              <a:xfrm>
                <a:off x="597082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8" name="Freeform: Shape 207">
                <a:extLst>
                  <a:ext uri="{FF2B5EF4-FFF2-40B4-BE49-F238E27FC236}">
                    <a16:creationId xmlns:a16="http://schemas.microsoft.com/office/drawing/2014/main" id="{BCF88EFC-8669-4711-B4D8-18F82A715203}"/>
                  </a:ext>
                </a:extLst>
              </p:cNvPr>
              <p:cNvSpPr/>
              <p:nvPr/>
            </p:nvSpPr>
            <p:spPr>
              <a:xfrm>
                <a:off x="6030074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9" name="Freeform: Shape 208">
                <a:extLst>
                  <a:ext uri="{FF2B5EF4-FFF2-40B4-BE49-F238E27FC236}">
                    <a16:creationId xmlns:a16="http://schemas.microsoft.com/office/drawing/2014/main" id="{1C7E26B7-A2C7-4069-94EE-F81FBFCC4F88}"/>
                  </a:ext>
                </a:extLst>
              </p:cNvPr>
              <p:cNvSpPr/>
              <p:nvPr/>
            </p:nvSpPr>
            <p:spPr>
              <a:xfrm>
                <a:off x="6089224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0" name="Freeform: Shape 209">
                <a:extLst>
                  <a:ext uri="{FF2B5EF4-FFF2-40B4-BE49-F238E27FC236}">
                    <a16:creationId xmlns:a16="http://schemas.microsoft.com/office/drawing/2014/main" id="{45992884-B014-448F-B303-A6346A877A4E}"/>
                  </a:ext>
                </a:extLst>
              </p:cNvPr>
              <p:cNvSpPr/>
              <p:nvPr/>
            </p:nvSpPr>
            <p:spPr>
              <a:xfrm>
                <a:off x="5734038" y="324467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1" name="Freeform: Shape 210">
                <a:extLst>
                  <a:ext uri="{FF2B5EF4-FFF2-40B4-BE49-F238E27FC236}">
                    <a16:creationId xmlns:a16="http://schemas.microsoft.com/office/drawing/2014/main" id="{CE046B60-49AE-4A06-93E1-022974B3A738}"/>
                  </a:ext>
                </a:extLst>
              </p:cNvPr>
              <p:cNvSpPr/>
              <p:nvPr/>
            </p:nvSpPr>
            <p:spPr>
              <a:xfrm>
                <a:off x="5793283" y="3244677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2" name="Freeform: Shape 211">
                <a:extLst>
                  <a:ext uri="{FF2B5EF4-FFF2-40B4-BE49-F238E27FC236}">
                    <a16:creationId xmlns:a16="http://schemas.microsoft.com/office/drawing/2014/main" id="{48BEAE27-271C-428D-B5EF-F87F7359F6F0}"/>
                  </a:ext>
                </a:extLst>
              </p:cNvPr>
              <p:cNvSpPr/>
              <p:nvPr/>
            </p:nvSpPr>
            <p:spPr>
              <a:xfrm>
                <a:off x="5852433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3" name="Freeform: Shape 212">
                <a:extLst>
                  <a:ext uri="{FF2B5EF4-FFF2-40B4-BE49-F238E27FC236}">
                    <a16:creationId xmlns:a16="http://schemas.microsoft.com/office/drawing/2014/main" id="{A5A27244-274D-4D7E-A8D4-73F2256E8BA1}"/>
                  </a:ext>
                </a:extLst>
              </p:cNvPr>
              <p:cNvSpPr/>
              <p:nvPr/>
            </p:nvSpPr>
            <p:spPr>
              <a:xfrm>
                <a:off x="591167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4" name="Freeform: Shape 213">
                <a:extLst>
                  <a:ext uri="{FF2B5EF4-FFF2-40B4-BE49-F238E27FC236}">
                    <a16:creationId xmlns:a16="http://schemas.microsoft.com/office/drawing/2014/main" id="{15FC6F33-B59A-4CCB-A310-45A01574AAD8}"/>
                  </a:ext>
                </a:extLst>
              </p:cNvPr>
              <p:cNvSpPr/>
              <p:nvPr/>
            </p:nvSpPr>
            <p:spPr>
              <a:xfrm>
                <a:off x="597082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5" name="Freeform: Shape 214">
                <a:extLst>
                  <a:ext uri="{FF2B5EF4-FFF2-40B4-BE49-F238E27FC236}">
                    <a16:creationId xmlns:a16="http://schemas.microsoft.com/office/drawing/2014/main" id="{58C7C55E-C35B-401E-9068-C22F2EE68C87}"/>
                  </a:ext>
                </a:extLst>
              </p:cNvPr>
              <p:cNvSpPr/>
              <p:nvPr/>
            </p:nvSpPr>
            <p:spPr>
              <a:xfrm>
                <a:off x="6030073" y="324467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6" name="Freeform: Shape 215">
                <a:extLst>
                  <a:ext uri="{FF2B5EF4-FFF2-40B4-BE49-F238E27FC236}">
                    <a16:creationId xmlns:a16="http://schemas.microsoft.com/office/drawing/2014/main" id="{4B71E863-1694-4370-85E9-A4DC7C544C30}"/>
                  </a:ext>
                </a:extLst>
              </p:cNvPr>
              <p:cNvSpPr/>
              <p:nvPr/>
            </p:nvSpPr>
            <p:spPr>
              <a:xfrm>
                <a:off x="6089224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7" name="Freeform: Shape 216">
                <a:extLst>
                  <a:ext uri="{FF2B5EF4-FFF2-40B4-BE49-F238E27FC236}">
                    <a16:creationId xmlns:a16="http://schemas.microsoft.com/office/drawing/2014/main" id="{B6F72D1A-6378-49EA-83B7-3EF500030604}"/>
                  </a:ext>
                </a:extLst>
              </p:cNvPr>
              <p:cNvSpPr/>
              <p:nvPr/>
            </p:nvSpPr>
            <p:spPr>
              <a:xfrm>
                <a:off x="5734038" y="330382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8" name="Freeform: Shape 217">
                <a:extLst>
                  <a:ext uri="{FF2B5EF4-FFF2-40B4-BE49-F238E27FC236}">
                    <a16:creationId xmlns:a16="http://schemas.microsoft.com/office/drawing/2014/main" id="{7D8F79E4-2781-44A0-A4FB-9F34DDD998C9}"/>
                  </a:ext>
                </a:extLst>
              </p:cNvPr>
              <p:cNvSpPr/>
              <p:nvPr/>
            </p:nvSpPr>
            <p:spPr>
              <a:xfrm>
                <a:off x="579328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9" name="Freeform: Shape 218">
                <a:extLst>
                  <a:ext uri="{FF2B5EF4-FFF2-40B4-BE49-F238E27FC236}">
                    <a16:creationId xmlns:a16="http://schemas.microsoft.com/office/drawing/2014/main" id="{112401E9-7F6C-44FD-BFDB-6AB513E34F13}"/>
                  </a:ext>
                </a:extLst>
              </p:cNvPr>
              <p:cNvSpPr/>
              <p:nvPr/>
            </p:nvSpPr>
            <p:spPr>
              <a:xfrm>
                <a:off x="5852433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0" name="Freeform: Shape 219">
                <a:extLst>
                  <a:ext uri="{FF2B5EF4-FFF2-40B4-BE49-F238E27FC236}">
                    <a16:creationId xmlns:a16="http://schemas.microsoft.com/office/drawing/2014/main" id="{70EF4569-106C-4743-8A96-58E8F8914E44}"/>
                  </a:ext>
                </a:extLst>
              </p:cNvPr>
              <p:cNvSpPr/>
              <p:nvPr/>
            </p:nvSpPr>
            <p:spPr>
              <a:xfrm>
                <a:off x="591167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1" name="Freeform: Shape 220">
                <a:extLst>
                  <a:ext uri="{FF2B5EF4-FFF2-40B4-BE49-F238E27FC236}">
                    <a16:creationId xmlns:a16="http://schemas.microsoft.com/office/drawing/2014/main" id="{A8672656-3AB6-45FA-9178-6EEA584AC60F}"/>
                  </a:ext>
                </a:extLst>
              </p:cNvPr>
              <p:cNvSpPr/>
              <p:nvPr/>
            </p:nvSpPr>
            <p:spPr>
              <a:xfrm>
                <a:off x="597082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2" name="Freeform: Shape 221">
                <a:extLst>
                  <a:ext uri="{FF2B5EF4-FFF2-40B4-BE49-F238E27FC236}">
                    <a16:creationId xmlns:a16="http://schemas.microsoft.com/office/drawing/2014/main" id="{3BE34346-DF8F-40ED-9960-375A6B408972}"/>
                  </a:ext>
                </a:extLst>
              </p:cNvPr>
              <p:cNvSpPr/>
              <p:nvPr/>
            </p:nvSpPr>
            <p:spPr>
              <a:xfrm>
                <a:off x="603007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3" name="Freeform: Shape 222">
                <a:extLst>
                  <a:ext uri="{FF2B5EF4-FFF2-40B4-BE49-F238E27FC236}">
                    <a16:creationId xmlns:a16="http://schemas.microsoft.com/office/drawing/2014/main" id="{D2F41219-5DFE-4991-8A7E-D81EC1C2B5EE}"/>
                  </a:ext>
                </a:extLst>
              </p:cNvPr>
              <p:cNvSpPr/>
              <p:nvPr/>
            </p:nvSpPr>
            <p:spPr>
              <a:xfrm>
                <a:off x="608922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4" name="Freeform: Shape 223">
                <a:extLst>
                  <a:ext uri="{FF2B5EF4-FFF2-40B4-BE49-F238E27FC236}">
                    <a16:creationId xmlns:a16="http://schemas.microsoft.com/office/drawing/2014/main" id="{631B6AB5-7C4A-4437-A6BF-C6A236896589}"/>
                  </a:ext>
                </a:extLst>
              </p:cNvPr>
              <p:cNvSpPr/>
              <p:nvPr/>
            </p:nvSpPr>
            <p:spPr>
              <a:xfrm>
                <a:off x="5734038" y="3363074"/>
                <a:ext cx="14192" cy="14097"/>
              </a:xfrm>
              <a:custGeom>
                <a:avLst/>
                <a:gdLst>
                  <a:gd name="connsiteX0" fmla="*/ 14192 w 14192"/>
                  <a:gd name="connsiteY0" fmla="*/ 7048 h 14097"/>
                  <a:gd name="connsiteX1" fmla="*/ 7144 w 14192"/>
                  <a:gd name="connsiteY1" fmla="*/ 14097 h 14097"/>
                  <a:gd name="connsiteX2" fmla="*/ 0 w 14192"/>
                  <a:gd name="connsiteY2" fmla="*/ 7048 h 14097"/>
                  <a:gd name="connsiteX3" fmla="*/ 7049 w 14192"/>
                  <a:gd name="connsiteY3" fmla="*/ 0 h 14097"/>
                  <a:gd name="connsiteX4" fmla="*/ 14192 w 14192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5" name="Freeform: Shape 224">
                <a:extLst>
                  <a:ext uri="{FF2B5EF4-FFF2-40B4-BE49-F238E27FC236}">
                    <a16:creationId xmlns:a16="http://schemas.microsoft.com/office/drawing/2014/main" id="{897203B5-EF0D-4F4C-A4B6-B5582F7D6A7E}"/>
                  </a:ext>
                </a:extLst>
              </p:cNvPr>
              <p:cNvSpPr/>
              <p:nvPr/>
            </p:nvSpPr>
            <p:spPr>
              <a:xfrm>
                <a:off x="5793283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6" name="Freeform: Shape 225">
                <a:extLst>
                  <a:ext uri="{FF2B5EF4-FFF2-40B4-BE49-F238E27FC236}">
                    <a16:creationId xmlns:a16="http://schemas.microsoft.com/office/drawing/2014/main" id="{F7733105-9EB9-4EF2-8F40-6AD21A844C7D}"/>
                  </a:ext>
                </a:extLst>
              </p:cNvPr>
              <p:cNvSpPr/>
              <p:nvPr/>
            </p:nvSpPr>
            <p:spPr>
              <a:xfrm>
                <a:off x="5852433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7" name="Freeform: Shape 226">
                <a:extLst>
                  <a:ext uri="{FF2B5EF4-FFF2-40B4-BE49-F238E27FC236}">
                    <a16:creationId xmlns:a16="http://schemas.microsoft.com/office/drawing/2014/main" id="{E63EBB4B-F5A7-4554-A0C3-AED6ACAE8C3F}"/>
                  </a:ext>
                </a:extLst>
              </p:cNvPr>
              <p:cNvSpPr/>
              <p:nvPr/>
            </p:nvSpPr>
            <p:spPr>
              <a:xfrm>
                <a:off x="591167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8" name="Freeform: Shape 227">
                <a:extLst>
                  <a:ext uri="{FF2B5EF4-FFF2-40B4-BE49-F238E27FC236}">
                    <a16:creationId xmlns:a16="http://schemas.microsoft.com/office/drawing/2014/main" id="{CCC74397-5624-4735-BE79-E16C6A12912A}"/>
                  </a:ext>
                </a:extLst>
              </p:cNvPr>
              <p:cNvSpPr/>
              <p:nvPr/>
            </p:nvSpPr>
            <p:spPr>
              <a:xfrm>
                <a:off x="597082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9" name="Freeform: Shape 228">
                <a:extLst>
                  <a:ext uri="{FF2B5EF4-FFF2-40B4-BE49-F238E27FC236}">
                    <a16:creationId xmlns:a16="http://schemas.microsoft.com/office/drawing/2014/main" id="{A9A30123-68A7-4CAF-ACA1-E089D30CE5F5}"/>
                  </a:ext>
                </a:extLst>
              </p:cNvPr>
              <p:cNvSpPr/>
              <p:nvPr/>
            </p:nvSpPr>
            <p:spPr>
              <a:xfrm>
                <a:off x="6030073" y="3363074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8 w 14097"/>
                  <a:gd name="connsiteY1" fmla="*/ 14097 h 14097"/>
                  <a:gd name="connsiteX2" fmla="*/ 0 w 14097"/>
                  <a:gd name="connsiteY2" fmla="*/ 7048 h 14097"/>
                  <a:gd name="connsiteX3" fmla="*/ 7048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0" name="Freeform: Shape 229">
                <a:extLst>
                  <a:ext uri="{FF2B5EF4-FFF2-40B4-BE49-F238E27FC236}">
                    <a16:creationId xmlns:a16="http://schemas.microsoft.com/office/drawing/2014/main" id="{341E089E-6C28-47B4-8F8D-DC7B2964BFDE}"/>
                  </a:ext>
                </a:extLst>
              </p:cNvPr>
              <p:cNvSpPr/>
              <p:nvPr/>
            </p:nvSpPr>
            <p:spPr>
              <a:xfrm>
                <a:off x="608922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1" name="Freeform: Shape 230">
                <a:extLst>
                  <a:ext uri="{FF2B5EF4-FFF2-40B4-BE49-F238E27FC236}">
                    <a16:creationId xmlns:a16="http://schemas.microsoft.com/office/drawing/2014/main" id="{60C3E376-3FA2-4F28-8E26-5126E54F2D37}"/>
                  </a:ext>
                </a:extLst>
              </p:cNvPr>
              <p:cNvSpPr/>
              <p:nvPr/>
            </p:nvSpPr>
            <p:spPr>
              <a:xfrm>
                <a:off x="5734038" y="342222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2" name="Freeform: Shape 231">
                <a:extLst>
                  <a:ext uri="{FF2B5EF4-FFF2-40B4-BE49-F238E27FC236}">
                    <a16:creationId xmlns:a16="http://schemas.microsoft.com/office/drawing/2014/main" id="{4452E443-8362-453F-8594-E2C5D05D3398}"/>
                  </a:ext>
                </a:extLst>
              </p:cNvPr>
              <p:cNvSpPr/>
              <p:nvPr/>
            </p:nvSpPr>
            <p:spPr>
              <a:xfrm>
                <a:off x="579328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3" name="Freeform: Shape 232">
                <a:extLst>
                  <a:ext uri="{FF2B5EF4-FFF2-40B4-BE49-F238E27FC236}">
                    <a16:creationId xmlns:a16="http://schemas.microsoft.com/office/drawing/2014/main" id="{C2043C4D-27CC-45D6-9A62-966A77DD5812}"/>
                  </a:ext>
                </a:extLst>
              </p:cNvPr>
              <p:cNvSpPr/>
              <p:nvPr/>
            </p:nvSpPr>
            <p:spPr>
              <a:xfrm>
                <a:off x="5852433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4" name="Freeform: Shape 233">
                <a:extLst>
                  <a:ext uri="{FF2B5EF4-FFF2-40B4-BE49-F238E27FC236}">
                    <a16:creationId xmlns:a16="http://schemas.microsoft.com/office/drawing/2014/main" id="{F2D98196-D099-495E-A828-A073967D67FB}"/>
                  </a:ext>
                </a:extLst>
              </p:cNvPr>
              <p:cNvSpPr/>
              <p:nvPr/>
            </p:nvSpPr>
            <p:spPr>
              <a:xfrm>
                <a:off x="591167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5" name="Freeform: Shape 234">
                <a:extLst>
                  <a:ext uri="{FF2B5EF4-FFF2-40B4-BE49-F238E27FC236}">
                    <a16:creationId xmlns:a16="http://schemas.microsoft.com/office/drawing/2014/main" id="{68586E33-BCEF-4B0E-95AC-B1E8EA25C65D}"/>
                  </a:ext>
                </a:extLst>
              </p:cNvPr>
              <p:cNvSpPr/>
              <p:nvPr/>
            </p:nvSpPr>
            <p:spPr>
              <a:xfrm>
                <a:off x="597082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6" name="Freeform: Shape 235">
                <a:extLst>
                  <a:ext uri="{FF2B5EF4-FFF2-40B4-BE49-F238E27FC236}">
                    <a16:creationId xmlns:a16="http://schemas.microsoft.com/office/drawing/2014/main" id="{D088D3EB-C95E-441B-8F56-F04DDB19F1B6}"/>
                  </a:ext>
                </a:extLst>
              </p:cNvPr>
              <p:cNvSpPr/>
              <p:nvPr/>
            </p:nvSpPr>
            <p:spPr>
              <a:xfrm>
                <a:off x="603007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7" name="Freeform: Shape 236">
                <a:extLst>
                  <a:ext uri="{FF2B5EF4-FFF2-40B4-BE49-F238E27FC236}">
                    <a16:creationId xmlns:a16="http://schemas.microsoft.com/office/drawing/2014/main" id="{635A3D28-BCDB-445F-800B-8DE8585F6A30}"/>
                  </a:ext>
                </a:extLst>
              </p:cNvPr>
              <p:cNvSpPr/>
              <p:nvPr/>
            </p:nvSpPr>
            <p:spPr>
              <a:xfrm>
                <a:off x="608922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8" name="Freeform: Shape 237">
                <a:extLst>
                  <a:ext uri="{FF2B5EF4-FFF2-40B4-BE49-F238E27FC236}">
                    <a16:creationId xmlns:a16="http://schemas.microsoft.com/office/drawing/2014/main" id="{49C1D7F6-B9CD-46FF-9058-CD4E3DC2EC5C}"/>
                  </a:ext>
                </a:extLst>
              </p:cNvPr>
              <p:cNvSpPr/>
              <p:nvPr/>
            </p:nvSpPr>
            <p:spPr>
              <a:xfrm>
                <a:off x="6148469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6953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9" name="Freeform: Shape 238">
                <a:extLst>
                  <a:ext uri="{FF2B5EF4-FFF2-40B4-BE49-F238E27FC236}">
                    <a16:creationId xmlns:a16="http://schemas.microsoft.com/office/drawing/2014/main" id="{9942B8B8-7819-434C-902E-8BF793967CF2}"/>
                  </a:ext>
                </a:extLst>
              </p:cNvPr>
              <p:cNvSpPr/>
              <p:nvPr/>
            </p:nvSpPr>
            <p:spPr>
              <a:xfrm>
                <a:off x="620762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0" name="Freeform: Shape 239">
                <a:extLst>
                  <a:ext uri="{FF2B5EF4-FFF2-40B4-BE49-F238E27FC236}">
                    <a16:creationId xmlns:a16="http://schemas.microsoft.com/office/drawing/2014/main" id="{CDF6FF28-FCCB-4FD3-B5EC-8F9E3F4A1F0B}"/>
                  </a:ext>
                </a:extLst>
              </p:cNvPr>
              <p:cNvSpPr/>
              <p:nvPr/>
            </p:nvSpPr>
            <p:spPr>
              <a:xfrm>
                <a:off x="6266865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9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1" name="Freeform: Shape 240">
                <a:extLst>
                  <a:ext uri="{FF2B5EF4-FFF2-40B4-BE49-F238E27FC236}">
                    <a16:creationId xmlns:a16="http://schemas.microsoft.com/office/drawing/2014/main" id="{36634934-EC58-49CF-8AF5-0D1AD757663A}"/>
                  </a:ext>
                </a:extLst>
              </p:cNvPr>
              <p:cNvSpPr/>
              <p:nvPr/>
            </p:nvSpPr>
            <p:spPr>
              <a:xfrm>
                <a:off x="632601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2" name="Freeform: Shape 241">
                <a:extLst>
                  <a:ext uri="{FF2B5EF4-FFF2-40B4-BE49-F238E27FC236}">
                    <a16:creationId xmlns:a16="http://schemas.microsoft.com/office/drawing/2014/main" id="{2A938075-EEBB-426F-AAEF-8DB877F1BF9F}"/>
                  </a:ext>
                </a:extLst>
              </p:cNvPr>
              <p:cNvSpPr/>
              <p:nvPr/>
            </p:nvSpPr>
            <p:spPr>
              <a:xfrm>
                <a:off x="638526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3" name="Freeform: Shape 242">
                <a:extLst>
                  <a:ext uri="{FF2B5EF4-FFF2-40B4-BE49-F238E27FC236}">
                    <a16:creationId xmlns:a16="http://schemas.microsoft.com/office/drawing/2014/main" id="{9CF2395A-C8FA-4CE0-BADE-AD9620DCAC97}"/>
                  </a:ext>
                </a:extLst>
              </p:cNvPr>
              <p:cNvSpPr/>
              <p:nvPr/>
            </p:nvSpPr>
            <p:spPr>
              <a:xfrm>
                <a:off x="644441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4" name="Freeform: Shape 243">
                <a:extLst>
                  <a:ext uri="{FF2B5EF4-FFF2-40B4-BE49-F238E27FC236}">
                    <a16:creationId xmlns:a16="http://schemas.microsoft.com/office/drawing/2014/main" id="{724C8CBB-AE30-4BDE-9609-6AD9DC4F1A8E}"/>
                  </a:ext>
                </a:extLst>
              </p:cNvPr>
              <p:cNvSpPr/>
              <p:nvPr/>
            </p:nvSpPr>
            <p:spPr>
              <a:xfrm>
                <a:off x="6148469" y="3126281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5" name="Freeform: Shape 244">
                <a:extLst>
                  <a:ext uri="{FF2B5EF4-FFF2-40B4-BE49-F238E27FC236}">
                    <a16:creationId xmlns:a16="http://schemas.microsoft.com/office/drawing/2014/main" id="{75077D00-21A4-4EA4-A836-2E6F377DC283}"/>
                  </a:ext>
                </a:extLst>
              </p:cNvPr>
              <p:cNvSpPr/>
              <p:nvPr/>
            </p:nvSpPr>
            <p:spPr>
              <a:xfrm>
                <a:off x="620762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6" name="Freeform: Shape 245">
                <a:extLst>
                  <a:ext uri="{FF2B5EF4-FFF2-40B4-BE49-F238E27FC236}">
                    <a16:creationId xmlns:a16="http://schemas.microsoft.com/office/drawing/2014/main" id="{BFE1D84B-3E9B-4355-AB70-29BD0813469B}"/>
                  </a:ext>
                </a:extLst>
              </p:cNvPr>
              <p:cNvSpPr/>
              <p:nvPr/>
            </p:nvSpPr>
            <p:spPr>
              <a:xfrm>
                <a:off x="6266865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7" name="Freeform: Shape 246">
                <a:extLst>
                  <a:ext uri="{FF2B5EF4-FFF2-40B4-BE49-F238E27FC236}">
                    <a16:creationId xmlns:a16="http://schemas.microsoft.com/office/drawing/2014/main" id="{7E91096F-72A7-40D5-8D94-E473A526218C}"/>
                  </a:ext>
                </a:extLst>
              </p:cNvPr>
              <p:cNvSpPr/>
              <p:nvPr/>
            </p:nvSpPr>
            <p:spPr>
              <a:xfrm>
                <a:off x="6326014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8" name="Freeform: Shape 247">
                <a:extLst>
                  <a:ext uri="{FF2B5EF4-FFF2-40B4-BE49-F238E27FC236}">
                    <a16:creationId xmlns:a16="http://schemas.microsoft.com/office/drawing/2014/main" id="{0EB75445-3187-4401-86FD-A85FA620C85F}"/>
                  </a:ext>
                </a:extLst>
              </p:cNvPr>
              <p:cNvSpPr/>
              <p:nvPr/>
            </p:nvSpPr>
            <p:spPr>
              <a:xfrm>
                <a:off x="638526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9" name="Freeform: Shape 248">
                <a:extLst>
                  <a:ext uri="{FF2B5EF4-FFF2-40B4-BE49-F238E27FC236}">
                    <a16:creationId xmlns:a16="http://schemas.microsoft.com/office/drawing/2014/main" id="{1D95CA2E-E941-4D26-B91B-7CDAE8112AC0}"/>
                  </a:ext>
                </a:extLst>
              </p:cNvPr>
              <p:cNvSpPr/>
              <p:nvPr/>
            </p:nvSpPr>
            <p:spPr>
              <a:xfrm>
                <a:off x="6444410" y="312628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0" name="Freeform: Shape 249">
                <a:extLst>
                  <a:ext uri="{FF2B5EF4-FFF2-40B4-BE49-F238E27FC236}">
                    <a16:creationId xmlns:a16="http://schemas.microsoft.com/office/drawing/2014/main" id="{8A8CFFAC-749B-484A-8C17-634131D9C095}"/>
                  </a:ext>
                </a:extLst>
              </p:cNvPr>
              <p:cNvSpPr/>
              <p:nvPr/>
            </p:nvSpPr>
            <p:spPr>
              <a:xfrm>
                <a:off x="6148469" y="3185433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1" name="Freeform: Shape 250">
                <a:extLst>
                  <a:ext uri="{FF2B5EF4-FFF2-40B4-BE49-F238E27FC236}">
                    <a16:creationId xmlns:a16="http://schemas.microsoft.com/office/drawing/2014/main" id="{3125F4A7-EAFB-49D2-848F-8D0C044BE27B}"/>
                  </a:ext>
                </a:extLst>
              </p:cNvPr>
              <p:cNvSpPr/>
              <p:nvPr/>
            </p:nvSpPr>
            <p:spPr>
              <a:xfrm>
                <a:off x="620762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2" name="Freeform: Shape 251">
                <a:extLst>
                  <a:ext uri="{FF2B5EF4-FFF2-40B4-BE49-F238E27FC236}">
                    <a16:creationId xmlns:a16="http://schemas.microsoft.com/office/drawing/2014/main" id="{B9B9B3BB-4B8E-4C75-96EA-4C2048C6F232}"/>
                  </a:ext>
                </a:extLst>
              </p:cNvPr>
              <p:cNvSpPr/>
              <p:nvPr/>
            </p:nvSpPr>
            <p:spPr>
              <a:xfrm>
                <a:off x="6266865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3" name="Freeform: Shape 252">
                <a:extLst>
                  <a:ext uri="{FF2B5EF4-FFF2-40B4-BE49-F238E27FC236}">
                    <a16:creationId xmlns:a16="http://schemas.microsoft.com/office/drawing/2014/main" id="{9017FF82-4E07-4642-AD9E-BB96D42BD639}"/>
                  </a:ext>
                </a:extLst>
              </p:cNvPr>
              <p:cNvSpPr/>
              <p:nvPr/>
            </p:nvSpPr>
            <p:spPr>
              <a:xfrm>
                <a:off x="6326014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4" name="Freeform: Shape 253">
                <a:extLst>
                  <a:ext uri="{FF2B5EF4-FFF2-40B4-BE49-F238E27FC236}">
                    <a16:creationId xmlns:a16="http://schemas.microsoft.com/office/drawing/2014/main" id="{6B1971AE-14DC-4045-882C-6B2E0CE3B16B}"/>
                  </a:ext>
                </a:extLst>
              </p:cNvPr>
              <p:cNvSpPr/>
              <p:nvPr/>
            </p:nvSpPr>
            <p:spPr>
              <a:xfrm>
                <a:off x="638526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5" name="Freeform: Shape 254">
                <a:extLst>
                  <a:ext uri="{FF2B5EF4-FFF2-40B4-BE49-F238E27FC236}">
                    <a16:creationId xmlns:a16="http://schemas.microsoft.com/office/drawing/2014/main" id="{AA8CD457-0651-4ECC-81C7-C21EE779EDDA}"/>
                  </a:ext>
                </a:extLst>
              </p:cNvPr>
              <p:cNvSpPr/>
              <p:nvPr/>
            </p:nvSpPr>
            <p:spPr>
              <a:xfrm>
                <a:off x="6444410" y="3185432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6" name="Freeform: Shape 255">
                <a:extLst>
                  <a:ext uri="{FF2B5EF4-FFF2-40B4-BE49-F238E27FC236}">
                    <a16:creationId xmlns:a16="http://schemas.microsoft.com/office/drawing/2014/main" id="{65833210-69A5-47FF-8EA9-99D9E28B8D6D}"/>
                  </a:ext>
                </a:extLst>
              </p:cNvPr>
              <p:cNvSpPr/>
              <p:nvPr/>
            </p:nvSpPr>
            <p:spPr>
              <a:xfrm>
                <a:off x="6148469" y="3244676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7" name="Freeform: Shape 256">
                <a:extLst>
                  <a:ext uri="{FF2B5EF4-FFF2-40B4-BE49-F238E27FC236}">
                    <a16:creationId xmlns:a16="http://schemas.microsoft.com/office/drawing/2014/main" id="{C04C7A32-9FAA-4F63-9C56-4924343522E5}"/>
                  </a:ext>
                </a:extLst>
              </p:cNvPr>
              <p:cNvSpPr/>
              <p:nvPr/>
            </p:nvSpPr>
            <p:spPr>
              <a:xfrm>
                <a:off x="620762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8" name="Freeform: Shape 257">
                <a:extLst>
                  <a:ext uri="{FF2B5EF4-FFF2-40B4-BE49-F238E27FC236}">
                    <a16:creationId xmlns:a16="http://schemas.microsoft.com/office/drawing/2014/main" id="{49DC777D-C77C-4470-B4AF-C884887B0C9C}"/>
                  </a:ext>
                </a:extLst>
              </p:cNvPr>
              <p:cNvSpPr/>
              <p:nvPr/>
            </p:nvSpPr>
            <p:spPr>
              <a:xfrm>
                <a:off x="6266865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9" name="Freeform: Shape 258">
                <a:extLst>
                  <a:ext uri="{FF2B5EF4-FFF2-40B4-BE49-F238E27FC236}">
                    <a16:creationId xmlns:a16="http://schemas.microsoft.com/office/drawing/2014/main" id="{158BF1D0-C876-400E-A139-5CE34D9B7581}"/>
                  </a:ext>
                </a:extLst>
              </p:cNvPr>
              <p:cNvSpPr/>
              <p:nvPr/>
            </p:nvSpPr>
            <p:spPr>
              <a:xfrm>
                <a:off x="6326014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0" name="Freeform: Shape 259">
                <a:extLst>
                  <a:ext uri="{FF2B5EF4-FFF2-40B4-BE49-F238E27FC236}">
                    <a16:creationId xmlns:a16="http://schemas.microsoft.com/office/drawing/2014/main" id="{12B92D7A-51EB-488C-8B4A-2DA48105CA0C}"/>
                  </a:ext>
                </a:extLst>
              </p:cNvPr>
              <p:cNvSpPr/>
              <p:nvPr/>
            </p:nvSpPr>
            <p:spPr>
              <a:xfrm>
                <a:off x="638526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1" name="Freeform: Shape 260">
                <a:extLst>
                  <a:ext uri="{FF2B5EF4-FFF2-40B4-BE49-F238E27FC236}">
                    <a16:creationId xmlns:a16="http://schemas.microsoft.com/office/drawing/2014/main" id="{36F35362-EC6C-4B99-8EA0-B2E5F7E57544}"/>
                  </a:ext>
                </a:extLst>
              </p:cNvPr>
              <p:cNvSpPr/>
              <p:nvPr/>
            </p:nvSpPr>
            <p:spPr>
              <a:xfrm>
                <a:off x="6444410" y="324467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2" name="Freeform: Shape 261">
                <a:extLst>
                  <a:ext uri="{FF2B5EF4-FFF2-40B4-BE49-F238E27FC236}">
                    <a16:creationId xmlns:a16="http://schemas.microsoft.com/office/drawing/2014/main" id="{E198CDFA-E8E4-4AB8-8152-70D0A9901701}"/>
                  </a:ext>
                </a:extLst>
              </p:cNvPr>
              <p:cNvSpPr/>
              <p:nvPr/>
            </p:nvSpPr>
            <p:spPr>
              <a:xfrm>
                <a:off x="6148469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3" name="Freeform: Shape 262">
                <a:extLst>
                  <a:ext uri="{FF2B5EF4-FFF2-40B4-BE49-F238E27FC236}">
                    <a16:creationId xmlns:a16="http://schemas.microsoft.com/office/drawing/2014/main" id="{0A6E867E-E4D5-4962-B1E3-40C1EBAD4540}"/>
                  </a:ext>
                </a:extLst>
              </p:cNvPr>
              <p:cNvSpPr/>
              <p:nvPr/>
            </p:nvSpPr>
            <p:spPr>
              <a:xfrm>
                <a:off x="620762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4" name="Freeform: Shape 263">
                <a:extLst>
                  <a:ext uri="{FF2B5EF4-FFF2-40B4-BE49-F238E27FC236}">
                    <a16:creationId xmlns:a16="http://schemas.microsoft.com/office/drawing/2014/main" id="{80E476FD-96DE-446C-867F-9D329645237F}"/>
                  </a:ext>
                </a:extLst>
              </p:cNvPr>
              <p:cNvSpPr/>
              <p:nvPr/>
            </p:nvSpPr>
            <p:spPr>
              <a:xfrm>
                <a:off x="6266865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5" name="Freeform: Shape 264">
                <a:extLst>
                  <a:ext uri="{FF2B5EF4-FFF2-40B4-BE49-F238E27FC236}">
                    <a16:creationId xmlns:a16="http://schemas.microsoft.com/office/drawing/2014/main" id="{2A4B1DEE-9DE5-44FA-999C-35FC48FFD87B}"/>
                  </a:ext>
                </a:extLst>
              </p:cNvPr>
              <p:cNvSpPr/>
              <p:nvPr/>
            </p:nvSpPr>
            <p:spPr>
              <a:xfrm>
                <a:off x="632601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6" name="Freeform: Shape 265">
                <a:extLst>
                  <a:ext uri="{FF2B5EF4-FFF2-40B4-BE49-F238E27FC236}">
                    <a16:creationId xmlns:a16="http://schemas.microsoft.com/office/drawing/2014/main" id="{B0466F5E-3E96-4F81-8A0D-03BE09971D09}"/>
                  </a:ext>
                </a:extLst>
              </p:cNvPr>
              <p:cNvSpPr/>
              <p:nvPr/>
            </p:nvSpPr>
            <p:spPr>
              <a:xfrm>
                <a:off x="638526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7" name="Freeform: Shape 266">
                <a:extLst>
                  <a:ext uri="{FF2B5EF4-FFF2-40B4-BE49-F238E27FC236}">
                    <a16:creationId xmlns:a16="http://schemas.microsoft.com/office/drawing/2014/main" id="{7F10273E-D499-4A93-806B-29552CFEAB94}"/>
                  </a:ext>
                </a:extLst>
              </p:cNvPr>
              <p:cNvSpPr/>
              <p:nvPr/>
            </p:nvSpPr>
            <p:spPr>
              <a:xfrm>
                <a:off x="644441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8" name="Freeform: Shape 267">
                <a:extLst>
                  <a:ext uri="{FF2B5EF4-FFF2-40B4-BE49-F238E27FC236}">
                    <a16:creationId xmlns:a16="http://schemas.microsoft.com/office/drawing/2014/main" id="{9F109E66-58F5-49F9-A8FA-C2C6B9D3314D}"/>
                  </a:ext>
                </a:extLst>
              </p:cNvPr>
              <p:cNvSpPr/>
              <p:nvPr/>
            </p:nvSpPr>
            <p:spPr>
              <a:xfrm>
                <a:off x="6148469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9" name="Freeform: Shape 268">
                <a:extLst>
                  <a:ext uri="{FF2B5EF4-FFF2-40B4-BE49-F238E27FC236}">
                    <a16:creationId xmlns:a16="http://schemas.microsoft.com/office/drawing/2014/main" id="{BEFEAFE3-481D-4BD8-8E0E-FD2D65147594}"/>
                  </a:ext>
                </a:extLst>
              </p:cNvPr>
              <p:cNvSpPr/>
              <p:nvPr/>
            </p:nvSpPr>
            <p:spPr>
              <a:xfrm>
                <a:off x="620762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0" name="Freeform: Shape 269">
                <a:extLst>
                  <a:ext uri="{FF2B5EF4-FFF2-40B4-BE49-F238E27FC236}">
                    <a16:creationId xmlns:a16="http://schemas.microsoft.com/office/drawing/2014/main" id="{4D9F94D2-04D5-4055-ABB3-12E2D54D9168}"/>
                  </a:ext>
                </a:extLst>
              </p:cNvPr>
              <p:cNvSpPr/>
              <p:nvPr/>
            </p:nvSpPr>
            <p:spPr>
              <a:xfrm>
                <a:off x="6266865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1" name="Freeform: Shape 270">
                <a:extLst>
                  <a:ext uri="{FF2B5EF4-FFF2-40B4-BE49-F238E27FC236}">
                    <a16:creationId xmlns:a16="http://schemas.microsoft.com/office/drawing/2014/main" id="{8DF12218-DA8B-4C9D-AC25-6E4EB9E5157A}"/>
                  </a:ext>
                </a:extLst>
              </p:cNvPr>
              <p:cNvSpPr/>
              <p:nvPr/>
            </p:nvSpPr>
            <p:spPr>
              <a:xfrm>
                <a:off x="632601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2" name="Freeform: Shape 271">
                <a:extLst>
                  <a:ext uri="{FF2B5EF4-FFF2-40B4-BE49-F238E27FC236}">
                    <a16:creationId xmlns:a16="http://schemas.microsoft.com/office/drawing/2014/main" id="{0EBFC3D4-98BB-45EA-B787-42AD1392C199}"/>
                  </a:ext>
                </a:extLst>
              </p:cNvPr>
              <p:cNvSpPr/>
              <p:nvPr/>
            </p:nvSpPr>
            <p:spPr>
              <a:xfrm>
                <a:off x="638526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3" name="Freeform: Shape 272">
                <a:extLst>
                  <a:ext uri="{FF2B5EF4-FFF2-40B4-BE49-F238E27FC236}">
                    <a16:creationId xmlns:a16="http://schemas.microsoft.com/office/drawing/2014/main" id="{B012490F-C6CB-4B2B-ACEE-164410E430AA}"/>
                  </a:ext>
                </a:extLst>
              </p:cNvPr>
              <p:cNvSpPr/>
              <p:nvPr/>
            </p:nvSpPr>
            <p:spPr>
              <a:xfrm>
                <a:off x="6444410" y="3363074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4" name="Freeform: Shape 273">
                <a:extLst>
                  <a:ext uri="{FF2B5EF4-FFF2-40B4-BE49-F238E27FC236}">
                    <a16:creationId xmlns:a16="http://schemas.microsoft.com/office/drawing/2014/main" id="{C8A0CEBF-7017-4AE8-B110-4FB98A0931A1}"/>
                  </a:ext>
                </a:extLst>
              </p:cNvPr>
              <p:cNvSpPr/>
              <p:nvPr/>
            </p:nvSpPr>
            <p:spPr>
              <a:xfrm>
                <a:off x="6148469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5" name="Freeform: Shape 274">
                <a:extLst>
                  <a:ext uri="{FF2B5EF4-FFF2-40B4-BE49-F238E27FC236}">
                    <a16:creationId xmlns:a16="http://schemas.microsoft.com/office/drawing/2014/main" id="{BFB90B3C-B2E2-41FC-852F-20935BD58D3F}"/>
                  </a:ext>
                </a:extLst>
              </p:cNvPr>
              <p:cNvSpPr/>
              <p:nvPr/>
            </p:nvSpPr>
            <p:spPr>
              <a:xfrm>
                <a:off x="620762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6" name="Freeform: Shape 275">
                <a:extLst>
                  <a:ext uri="{FF2B5EF4-FFF2-40B4-BE49-F238E27FC236}">
                    <a16:creationId xmlns:a16="http://schemas.microsoft.com/office/drawing/2014/main" id="{AD216D02-05DA-4573-8119-B89DD39D163C}"/>
                  </a:ext>
                </a:extLst>
              </p:cNvPr>
              <p:cNvSpPr/>
              <p:nvPr/>
            </p:nvSpPr>
            <p:spPr>
              <a:xfrm>
                <a:off x="6266865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7" name="Freeform: Shape 276">
                <a:extLst>
                  <a:ext uri="{FF2B5EF4-FFF2-40B4-BE49-F238E27FC236}">
                    <a16:creationId xmlns:a16="http://schemas.microsoft.com/office/drawing/2014/main" id="{4AD95CA3-812D-4706-A483-37C60CEFCF96}"/>
                  </a:ext>
                </a:extLst>
              </p:cNvPr>
              <p:cNvSpPr/>
              <p:nvPr/>
            </p:nvSpPr>
            <p:spPr>
              <a:xfrm>
                <a:off x="632601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8" name="Freeform: Shape 277">
                <a:extLst>
                  <a:ext uri="{FF2B5EF4-FFF2-40B4-BE49-F238E27FC236}">
                    <a16:creationId xmlns:a16="http://schemas.microsoft.com/office/drawing/2014/main" id="{ED7350CE-E616-42AC-8E07-41E9A7A07CA9}"/>
                  </a:ext>
                </a:extLst>
              </p:cNvPr>
              <p:cNvSpPr/>
              <p:nvPr/>
            </p:nvSpPr>
            <p:spPr>
              <a:xfrm>
                <a:off x="638526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9" name="Freeform: Shape 278">
                <a:extLst>
                  <a:ext uri="{FF2B5EF4-FFF2-40B4-BE49-F238E27FC236}">
                    <a16:creationId xmlns:a16="http://schemas.microsoft.com/office/drawing/2014/main" id="{87A359AE-1FD7-4EC0-9759-55B2173A6EFD}"/>
                  </a:ext>
                </a:extLst>
              </p:cNvPr>
              <p:cNvSpPr/>
              <p:nvPr/>
            </p:nvSpPr>
            <p:spPr>
              <a:xfrm>
                <a:off x="6444410" y="34222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0" name="Freeform: Shape 279">
                <a:extLst>
                  <a:ext uri="{FF2B5EF4-FFF2-40B4-BE49-F238E27FC236}">
                    <a16:creationId xmlns:a16="http://schemas.microsoft.com/office/drawing/2014/main" id="{97A88E14-719D-4D47-A0A1-80D6780E8EED}"/>
                  </a:ext>
                </a:extLst>
              </p:cNvPr>
              <p:cNvSpPr/>
              <p:nvPr/>
            </p:nvSpPr>
            <p:spPr>
              <a:xfrm>
                <a:off x="5734038" y="3481374"/>
                <a:ext cx="14192" cy="14096"/>
              </a:xfrm>
              <a:custGeom>
                <a:avLst/>
                <a:gdLst>
                  <a:gd name="connsiteX0" fmla="*/ 14192 w 14192"/>
                  <a:gd name="connsiteY0" fmla="*/ 7049 h 14096"/>
                  <a:gd name="connsiteX1" fmla="*/ 7144 w 14192"/>
                  <a:gd name="connsiteY1" fmla="*/ 14097 h 14096"/>
                  <a:gd name="connsiteX2" fmla="*/ 0 w 14192"/>
                  <a:gd name="connsiteY2" fmla="*/ 7049 h 14096"/>
                  <a:gd name="connsiteX3" fmla="*/ 7049 w 14192"/>
                  <a:gd name="connsiteY3" fmla="*/ 0 h 14096"/>
                  <a:gd name="connsiteX4" fmla="*/ 14192 w 14192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1049"/>
                      <a:pt x="0" y="7049"/>
                    </a:cubicBezTo>
                    <a:cubicBezTo>
                      <a:pt x="0" y="3048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1" name="Freeform: Shape 280">
                <a:extLst>
                  <a:ext uri="{FF2B5EF4-FFF2-40B4-BE49-F238E27FC236}">
                    <a16:creationId xmlns:a16="http://schemas.microsoft.com/office/drawing/2014/main" id="{D16E2313-CE29-4A31-AC81-790178F4746A}"/>
                  </a:ext>
                </a:extLst>
              </p:cNvPr>
              <p:cNvSpPr/>
              <p:nvPr/>
            </p:nvSpPr>
            <p:spPr>
              <a:xfrm>
                <a:off x="5793283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2" name="Freeform: Shape 281">
                <a:extLst>
                  <a:ext uri="{FF2B5EF4-FFF2-40B4-BE49-F238E27FC236}">
                    <a16:creationId xmlns:a16="http://schemas.microsoft.com/office/drawing/2014/main" id="{1D1C4F29-D833-4964-B939-3B727AE1EA41}"/>
                  </a:ext>
                </a:extLst>
              </p:cNvPr>
              <p:cNvSpPr/>
              <p:nvPr/>
            </p:nvSpPr>
            <p:spPr>
              <a:xfrm>
                <a:off x="5852433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3" name="Freeform: Shape 282">
                <a:extLst>
                  <a:ext uri="{FF2B5EF4-FFF2-40B4-BE49-F238E27FC236}">
                    <a16:creationId xmlns:a16="http://schemas.microsoft.com/office/drawing/2014/main" id="{4AAC2964-5640-4A4F-AF95-C44533263206}"/>
                  </a:ext>
                </a:extLst>
              </p:cNvPr>
              <p:cNvSpPr/>
              <p:nvPr/>
            </p:nvSpPr>
            <p:spPr>
              <a:xfrm>
                <a:off x="591167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4" name="Freeform: Shape 283">
                <a:extLst>
                  <a:ext uri="{FF2B5EF4-FFF2-40B4-BE49-F238E27FC236}">
                    <a16:creationId xmlns:a16="http://schemas.microsoft.com/office/drawing/2014/main" id="{234E3EAE-3024-4122-B3C9-D19EF89411B2}"/>
                  </a:ext>
                </a:extLst>
              </p:cNvPr>
              <p:cNvSpPr/>
              <p:nvPr/>
            </p:nvSpPr>
            <p:spPr>
              <a:xfrm>
                <a:off x="597082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5" name="Freeform: Shape 284">
                <a:extLst>
                  <a:ext uri="{FF2B5EF4-FFF2-40B4-BE49-F238E27FC236}">
                    <a16:creationId xmlns:a16="http://schemas.microsoft.com/office/drawing/2014/main" id="{28FD952A-B49E-4AFD-BE46-A826C893BA2B}"/>
                  </a:ext>
                </a:extLst>
              </p:cNvPr>
              <p:cNvSpPr/>
              <p:nvPr/>
            </p:nvSpPr>
            <p:spPr>
              <a:xfrm>
                <a:off x="6030074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6" name="Freeform: Shape 285">
                <a:extLst>
                  <a:ext uri="{FF2B5EF4-FFF2-40B4-BE49-F238E27FC236}">
                    <a16:creationId xmlns:a16="http://schemas.microsoft.com/office/drawing/2014/main" id="{A8F11D09-106F-4800-8537-1511F52735A8}"/>
                  </a:ext>
                </a:extLst>
              </p:cNvPr>
              <p:cNvSpPr/>
              <p:nvPr/>
            </p:nvSpPr>
            <p:spPr>
              <a:xfrm>
                <a:off x="6089224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7" name="Freeform: Shape 286">
                <a:extLst>
                  <a:ext uri="{FF2B5EF4-FFF2-40B4-BE49-F238E27FC236}">
                    <a16:creationId xmlns:a16="http://schemas.microsoft.com/office/drawing/2014/main" id="{628B2A9C-BF81-4C2A-A82F-094822D91962}"/>
                  </a:ext>
                </a:extLst>
              </p:cNvPr>
              <p:cNvSpPr/>
              <p:nvPr/>
            </p:nvSpPr>
            <p:spPr>
              <a:xfrm>
                <a:off x="5734038" y="354062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8" name="Freeform: Shape 287">
                <a:extLst>
                  <a:ext uri="{FF2B5EF4-FFF2-40B4-BE49-F238E27FC236}">
                    <a16:creationId xmlns:a16="http://schemas.microsoft.com/office/drawing/2014/main" id="{67DB4930-228B-47AF-AAF7-1BF8F1B48A13}"/>
                  </a:ext>
                </a:extLst>
              </p:cNvPr>
              <p:cNvSpPr/>
              <p:nvPr/>
            </p:nvSpPr>
            <p:spPr>
              <a:xfrm>
                <a:off x="5793283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9" name="Freeform: Shape 288">
                <a:extLst>
                  <a:ext uri="{FF2B5EF4-FFF2-40B4-BE49-F238E27FC236}">
                    <a16:creationId xmlns:a16="http://schemas.microsoft.com/office/drawing/2014/main" id="{5C000D14-C33C-4ABC-8859-916548DDFFB4}"/>
                  </a:ext>
                </a:extLst>
              </p:cNvPr>
              <p:cNvSpPr/>
              <p:nvPr/>
            </p:nvSpPr>
            <p:spPr>
              <a:xfrm>
                <a:off x="5852433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0" name="Freeform: Shape 289">
                <a:extLst>
                  <a:ext uri="{FF2B5EF4-FFF2-40B4-BE49-F238E27FC236}">
                    <a16:creationId xmlns:a16="http://schemas.microsoft.com/office/drawing/2014/main" id="{EFD3C8C8-BB59-449C-B55E-01F014FF2BD1}"/>
                  </a:ext>
                </a:extLst>
              </p:cNvPr>
              <p:cNvSpPr/>
              <p:nvPr/>
            </p:nvSpPr>
            <p:spPr>
              <a:xfrm>
                <a:off x="591167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1" name="Freeform: Shape 290">
                <a:extLst>
                  <a:ext uri="{FF2B5EF4-FFF2-40B4-BE49-F238E27FC236}">
                    <a16:creationId xmlns:a16="http://schemas.microsoft.com/office/drawing/2014/main" id="{F67091D2-B1F6-4D9C-BE4A-EE3988A464AF}"/>
                  </a:ext>
                </a:extLst>
              </p:cNvPr>
              <p:cNvSpPr/>
              <p:nvPr/>
            </p:nvSpPr>
            <p:spPr>
              <a:xfrm>
                <a:off x="597082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2" name="Freeform: Shape 291">
                <a:extLst>
                  <a:ext uri="{FF2B5EF4-FFF2-40B4-BE49-F238E27FC236}">
                    <a16:creationId xmlns:a16="http://schemas.microsoft.com/office/drawing/2014/main" id="{E696DB2D-BF32-49CF-A3D0-B5BCFFFC3A7C}"/>
                  </a:ext>
                </a:extLst>
              </p:cNvPr>
              <p:cNvSpPr/>
              <p:nvPr/>
            </p:nvSpPr>
            <p:spPr>
              <a:xfrm>
                <a:off x="6030074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3" name="Freeform: Shape 292">
                <a:extLst>
                  <a:ext uri="{FF2B5EF4-FFF2-40B4-BE49-F238E27FC236}">
                    <a16:creationId xmlns:a16="http://schemas.microsoft.com/office/drawing/2014/main" id="{DA9DFC77-4503-4E27-81F8-4EC423EE7F26}"/>
                  </a:ext>
                </a:extLst>
              </p:cNvPr>
              <p:cNvSpPr/>
              <p:nvPr/>
            </p:nvSpPr>
            <p:spPr>
              <a:xfrm>
                <a:off x="6089224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4" name="Freeform: Shape 293">
                <a:extLst>
                  <a:ext uri="{FF2B5EF4-FFF2-40B4-BE49-F238E27FC236}">
                    <a16:creationId xmlns:a16="http://schemas.microsoft.com/office/drawing/2014/main" id="{C9750606-8257-49A8-BAC6-8AF5245F225F}"/>
                  </a:ext>
                </a:extLst>
              </p:cNvPr>
              <p:cNvSpPr/>
              <p:nvPr/>
            </p:nvSpPr>
            <p:spPr>
              <a:xfrm>
                <a:off x="5734038" y="359977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5" name="Freeform: Shape 294">
                <a:extLst>
                  <a:ext uri="{FF2B5EF4-FFF2-40B4-BE49-F238E27FC236}">
                    <a16:creationId xmlns:a16="http://schemas.microsoft.com/office/drawing/2014/main" id="{1FAF9961-6FEB-4F37-AA12-4123C2F348CF}"/>
                  </a:ext>
                </a:extLst>
              </p:cNvPr>
              <p:cNvSpPr/>
              <p:nvPr/>
            </p:nvSpPr>
            <p:spPr>
              <a:xfrm>
                <a:off x="579328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6" name="Freeform: Shape 295">
                <a:extLst>
                  <a:ext uri="{FF2B5EF4-FFF2-40B4-BE49-F238E27FC236}">
                    <a16:creationId xmlns:a16="http://schemas.microsoft.com/office/drawing/2014/main" id="{ECEB85EF-07A3-4915-972B-41652BD77A0A}"/>
                  </a:ext>
                </a:extLst>
              </p:cNvPr>
              <p:cNvSpPr/>
              <p:nvPr/>
            </p:nvSpPr>
            <p:spPr>
              <a:xfrm>
                <a:off x="5852433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7" name="Freeform: Shape 296">
                <a:extLst>
                  <a:ext uri="{FF2B5EF4-FFF2-40B4-BE49-F238E27FC236}">
                    <a16:creationId xmlns:a16="http://schemas.microsoft.com/office/drawing/2014/main" id="{70E3C169-E198-408B-8C0B-6D107638EEA4}"/>
                  </a:ext>
                </a:extLst>
              </p:cNvPr>
              <p:cNvSpPr/>
              <p:nvPr/>
            </p:nvSpPr>
            <p:spPr>
              <a:xfrm>
                <a:off x="591167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8" name="Freeform: Shape 297">
                <a:extLst>
                  <a:ext uri="{FF2B5EF4-FFF2-40B4-BE49-F238E27FC236}">
                    <a16:creationId xmlns:a16="http://schemas.microsoft.com/office/drawing/2014/main" id="{F55D2648-69AF-4F06-B4E2-ED7EB64562C0}"/>
                  </a:ext>
                </a:extLst>
              </p:cNvPr>
              <p:cNvSpPr/>
              <p:nvPr/>
            </p:nvSpPr>
            <p:spPr>
              <a:xfrm>
                <a:off x="597082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9" name="Freeform: Shape 298">
                <a:extLst>
                  <a:ext uri="{FF2B5EF4-FFF2-40B4-BE49-F238E27FC236}">
                    <a16:creationId xmlns:a16="http://schemas.microsoft.com/office/drawing/2014/main" id="{808EE613-DBD4-40A5-B2FC-FFE52B379596}"/>
                  </a:ext>
                </a:extLst>
              </p:cNvPr>
              <p:cNvSpPr/>
              <p:nvPr/>
            </p:nvSpPr>
            <p:spPr>
              <a:xfrm>
                <a:off x="603007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0" name="Freeform: Shape 299">
                <a:extLst>
                  <a:ext uri="{FF2B5EF4-FFF2-40B4-BE49-F238E27FC236}">
                    <a16:creationId xmlns:a16="http://schemas.microsoft.com/office/drawing/2014/main" id="{5CF13D94-C51E-4F0C-93ED-89C74D5967D4}"/>
                  </a:ext>
                </a:extLst>
              </p:cNvPr>
              <p:cNvSpPr/>
              <p:nvPr/>
            </p:nvSpPr>
            <p:spPr>
              <a:xfrm>
                <a:off x="6089224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1" name="Freeform: Shape 300">
                <a:extLst>
                  <a:ext uri="{FF2B5EF4-FFF2-40B4-BE49-F238E27FC236}">
                    <a16:creationId xmlns:a16="http://schemas.microsoft.com/office/drawing/2014/main" id="{D02372BC-9E3F-430B-9E13-B750B7548287}"/>
                  </a:ext>
                </a:extLst>
              </p:cNvPr>
              <p:cNvSpPr/>
              <p:nvPr/>
            </p:nvSpPr>
            <p:spPr>
              <a:xfrm>
                <a:off x="5734037" y="365901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2" name="Freeform: Shape 301">
                <a:extLst>
                  <a:ext uri="{FF2B5EF4-FFF2-40B4-BE49-F238E27FC236}">
                    <a16:creationId xmlns:a16="http://schemas.microsoft.com/office/drawing/2014/main" id="{5CC5A4DF-827D-4F25-A560-89C50AFC96F9}"/>
                  </a:ext>
                </a:extLst>
              </p:cNvPr>
              <p:cNvSpPr/>
              <p:nvPr/>
            </p:nvSpPr>
            <p:spPr>
              <a:xfrm>
                <a:off x="5793282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3" name="Freeform: Shape 302">
                <a:extLst>
                  <a:ext uri="{FF2B5EF4-FFF2-40B4-BE49-F238E27FC236}">
                    <a16:creationId xmlns:a16="http://schemas.microsoft.com/office/drawing/2014/main" id="{C664ED74-3F99-4CD6-9B08-8C66D3C2384C}"/>
                  </a:ext>
                </a:extLst>
              </p:cNvPr>
              <p:cNvSpPr/>
              <p:nvPr/>
            </p:nvSpPr>
            <p:spPr>
              <a:xfrm>
                <a:off x="5852432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4" name="Freeform: Shape 303">
                <a:extLst>
                  <a:ext uri="{FF2B5EF4-FFF2-40B4-BE49-F238E27FC236}">
                    <a16:creationId xmlns:a16="http://schemas.microsoft.com/office/drawing/2014/main" id="{A366A050-ABC8-404E-9D19-88C1BFD746AD}"/>
                  </a:ext>
                </a:extLst>
              </p:cNvPr>
              <p:cNvSpPr/>
              <p:nvPr/>
            </p:nvSpPr>
            <p:spPr>
              <a:xfrm>
                <a:off x="591167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5" name="Freeform: Shape 304">
                <a:extLst>
                  <a:ext uri="{FF2B5EF4-FFF2-40B4-BE49-F238E27FC236}">
                    <a16:creationId xmlns:a16="http://schemas.microsoft.com/office/drawing/2014/main" id="{E54F9189-EFA8-450C-9A79-2642C2815DC1}"/>
                  </a:ext>
                </a:extLst>
              </p:cNvPr>
              <p:cNvSpPr/>
              <p:nvPr/>
            </p:nvSpPr>
            <p:spPr>
              <a:xfrm>
                <a:off x="597082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6" name="Freeform: Shape 305">
                <a:extLst>
                  <a:ext uri="{FF2B5EF4-FFF2-40B4-BE49-F238E27FC236}">
                    <a16:creationId xmlns:a16="http://schemas.microsoft.com/office/drawing/2014/main" id="{83474EF4-3910-4D27-8CE9-6B0571690FB0}"/>
                  </a:ext>
                </a:extLst>
              </p:cNvPr>
              <p:cNvSpPr/>
              <p:nvPr/>
            </p:nvSpPr>
            <p:spPr>
              <a:xfrm>
                <a:off x="6030073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7" name="Freeform: Shape 306">
                <a:extLst>
                  <a:ext uri="{FF2B5EF4-FFF2-40B4-BE49-F238E27FC236}">
                    <a16:creationId xmlns:a16="http://schemas.microsoft.com/office/drawing/2014/main" id="{07AF992F-ECBF-4DC7-AAD7-C89A905F51C3}"/>
                  </a:ext>
                </a:extLst>
              </p:cNvPr>
              <p:cNvSpPr/>
              <p:nvPr/>
            </p:nvSpPr>
            <p:spPr>
              <a:xfrm>
                <a:off x="6089224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8" name="Freeform: Shape 307">
                <a:extLst>
                  <a:ext uri="{FF2B5EF4-FFF2-40B4-BE49-F238E27FC236}">
                    <a16:creationId xmlns:a16="http://schemas.microsoft.com/office/drawing/2014/main" id="{8DF44771-0BBE-4ABF-A1A0-4F21168E9496}"/>
                  </a:ext>
                </a:extLst>
              </p:cNvPr>
              <p:cNvSpPr/>
              <p:nvPr/>
            </p:nvSpPr>
            <p:spPr>
              <a:xfrm>
                <a:off x="5734039" y="371816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9" name="Freeform: Shape 308">
                <a:extLst>
                  <a:ext uri="{FF2B5EF4-FFF2-40B4-BE49-F238E27FC236}">
                    <a16:creationId xmlns:a16="http://schemas.microsoft.com/office/drawing/2014/main" id="{A83A06AC-4FF7-4E63-8018-3EC97686E21C}"/>
                  </a:ext>
                </a:extLst>
              </p:cNvPr>
              <p:cNvSpPr/>
              <p:nvPr/>
            </p:nvSpPr>
            <p:spPr>
              <a:xfrm>
                <a:off x="579328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0" name="Freeform: Shape 309">
                <a:extLst>
                  <a:ext uri="{FF2B5EF4-FFF2-40B4-BE49-F238E27FC236}">
                    <a16:creationId xmlns:a16="http://schemas.microsoft.com/office/drawing/2014/main" id="{CF2D1DA8-92C8-41E9-B8CA-AA39868CBF09}"/>
                  </a:ext>
                </a:extLst>
              </p:cNvPr>
              <p:cNvSpPr/>
              <p:nvPr/>
            </p:nvSpPr>
            <p:spPr>
              <a:xfrm>
                <a:off x="5852434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1" name="Freeform: Shape 310">
                <a:extLst>
                  <a:ext uri="{FF2B5EF4-FFF2-40B4-BE49-F238E27FC236}">
                    <a16:creationId xmlns:a16="http://schemas.microsoft.com/office/drawing/2014/main" id="{CE7EB8CC-07A4-47A7-928A-8984C4706850}"/>
                  </a:ext>
                </a:extLst>
              </p:cNvPr>
              <p:cNvSpPr/>
              <p:nvPr/>
            </p:nvSpPr>
            <p:spPr>
              <a:xfrm>
                <a:off x="591167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2" name="Freeform: Shape 311">
                <a:extLst>
                  <a:ext uri="{FF2B5EF4-FFF2-40B4-BE49-F238E27FC236}">
                    <a16:creationId xmlns:a16="http://schemas.microsoft.com/office/drawing/2014/main" id="{DD8F57F4-0054-4907-A5A4-FEA9B509AD36}"/>
                  </a:ext>
                </a:extLst>
              </p:cNvPr>
              <p:cNvSpPr/>
              <p:nvPr/>
            </p:nvSpPr>
            <p:spPr>
              <a:xfrm>
                <a:off x="597082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3" name="Freeform: Shape 312">
                <a:extLst>
                  <a:ext uri="{FF2B5EF4-FFF2-40B4-BE49-F238E27FC236}">
                    <a16:creationId xmlns:a16="http://schemas.microsoft.com/office/drawing/2014/main" id="{60ED5BA9-E036-40AE-A6CC-0DECB39D5A46}"/>
                  </a:ext>
                </a:extLst>
              </p:cNvPr>
              <p:cNvSpPr/>
              <p:nvPr/>
            </p:nvSpPr>
            <p:spPr>
              <a:xfrm>
                <a:off x="603007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4" name="Freeform: Shape 313">
                <a:extLst>
                  <a:ext uri="{FF2B5EF4-FFF2-40B4-BE49-F238E27FC236}">
                    <a16:creationId xmlns:a16="http://schemas.microsoft.com/office/drawing/2014/main" id="{0FD10507-E725-4668-A9B2-F1C23A57A161}"/>
                  </a:ext>
                </a:extLst>
              </p:cNvPr>
              <p:cNvSpPr/>
              <p:nvPr/>
            </p:nvSpPr>
            <p:spPr>
              <a:xfrm>
                <a:off x="6089225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5" name="Freeform: Shape 314">
                <a:extLst>
                  <a:ext uri="{FF2B5EF4-FFF2-40B4-BE49-F238E27FC236}">
                    <a16:creationId xmlns:a16="http://schemas.microsoft.com/office/drawing/2014/main" id="{D1C0A19B-7E91-4068-9AA4-14FA512E22BD}"/>
                  </a:ext>
                </a:extLst>
              </p:cNvPr>
              <p:cNvSpPr/>
              <p:nvPr/>
            </p:nvSpPr>
            <p:spPr>
              <a:xfrm>
                <a:off x="5734040" y="377741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6" name="Freeform: Shape 315">
                <a:extLst>
                  <a:ext uri="{FF2B5EF4-FFF2-40B4-BE49-F238E27FC236}">
                    <a16:creationId xmlns:a16="http://schemas.microsoft.com/office/drawing/2014/main" id="{280850D2-6E89-4131-9FB7-A009F965BDEB}"/>
                  </a:ext>
                </a:extLst>
              </p:cNvPr>
              <p:cNvSpPr/>
              <p:nvPr/>
            </p:nvSpPr>
            <p:spPr>
              <a:xfrm>
                <a:off x="5793285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7" name="Freeform: Shape 316">
                <a:extLst>
                  <a:ext uri="{FF2B5EF4-FFF2-40B4-BE49-F238E27FC236}">
                    <a16:creationId xmlns:a16="http://schemas.microsoft.com/office/drawing/2014/main" id="{9FE1F233-525B-490D-92CE-E84B86136916}"/>
                  </a:ext>
                </a:extLst>
              </p:cNvPr>
              <p:cNvSpPr/>
              <p:nvPr/>
            </p:nvSpPr>
            <p:spPr>
              <a:xfrm>
                <a:off x="5852436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8" name="Freeform: Shape 317">
                <a:extLst>
                  <a:ext uri="{FF2B5EF4-FFF2-40B4-BE49-F238E27FC236}">
                    <a16:creationId xmlns:a16="http://schemas.microsoft.com/office/drawing/2014/main" id="{7181D01C-96B5-44C1-A386-30CE0F738E0D}"/>
                  </a:ext>
                </a:extLst>
              </p:cNvPr>
              <p:cNvSpPr/>
              <p:nvPr/>
            </p:nvSpPr>
            <p:spPr>
              <a:xfrm>
                <a:off x="5911683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9" name="Freeform: Shape 318">
                <a:extLst>
                  <a:ext uri="{FF2B5EF4-FFF2-40B4-BE49-F238E27FC236}">
                    <a16:creationId xmlns:a16="http://schemas.microsoft.com/office/drawing/2014/main" id="{E2B633A1-C30D-4403-AC8F-43AC6B9B7EA1}"/>
                  </a:ext>
                </a:extLst>
              </p:cNvPr>
              <p:cNvSpPr/>
              <p:nvPr/>
            </p:nvSpPr>
            <p:spPr>
              <a:xfrm>
                <a:off x="5970835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0" name="Freeform: Shape 319">
                <a:extLst>
                  <a:ext uri="{FF2B5EF4-FFF2-40B4-BE49-F238E27FC236}">
                    <a16:creationId xmlns:a16="http://schemas.microsoft.com/office/drawing/2014/main" id="{6A8ADFAF-7B99-4AF5-8AD0-6F6396B1E2AC}"/>
                  </a:ext>
                </a:extLst>
              </p:cNvPr>
              <p:cNvSpPr/>
              <p:nvPr/>
            </p:nvSpPr>
            <p:spPr>
              <a:xfrm>
                <a:off x="6030082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1" name="Freeform: Shape 320">
                <a:extLst>
                  <a:ext uri="{FF2B5EF4-FFF2-40B4-BE49-F238E27FC236}">
                    <a16:creationId xmlns:a16="http://schemas.microsoft.com/office/drawing/2014/main" id="{BF24EED6-9FF6-4D3B-B888-7C128BA748FD}"/>
                  </a:ext>
                </a:extLst>
              </p:cNvPr>
              <p:cNvSpPr/>
              <p:nvPr/>
            </p:nvSpPr>
            <p:spPr>
              <a:xfrm>
                <a:off x="6089231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2" name="Freeform: Shape 321">
                <a:extLst>
                  <a:ext uri="{FF2B5EF4-FFF2-40B4-BE49-F238E27FC236}">
                    <a16:creationId xmlns:a16="http://schemas.microsoft.com/office/drawing/2014/main" id="{6120BD91-6B39-4427-90EE-7F3AA46700A4}"/>
                  </a:ext>
                </a:extLst>
              </p:cNvPr>
              <p:cNvSpPr/>
              <p:nvPr/>
            </p:nvSpPr>
            <p:spPr>
              <a:xfrm>
                <a:off x="6148476" y="3481374"/>
                <a:ext cx="14097" cy="14096"/>
              </a:xfrm>
              <a:custGeom>
                <a:avLst/>
                <a:gdLst>
                  <a:gd name="connsiteX0" fmla="*/ 14097 w 14097"/>
                  <a:gd name="connsiteY0" fmla="*/ 7049 h 14096"/>
                  <a:gd name="connsiteX1" fmla="*/ 7049 w 14097"/>
                  <a:gd name="connsiteY1" fmla="*/ 14097 h 14096"/>
                  <a:gd name="connsiteX2" fmla="*/ 0 w 14097"/>
                  <a:gd name="connsiteY2" fmla="*/ 7049 h 14096"/>
                  <a:gd name="connsiteX3" fmla="*/ 7049 w 14097"/>
                  <a:gd name="connsiteY3" fmla="*/ 0 h 14096"/>
                  <a:gd name="connsiteX4" fmla="*/ 14097 w 14097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3" name="Freeform: Shape 322">
                <a:extLst>
                  <a:ext uri="{FF2B5EF4-FFF2-40B4-BE49-F238E27FC236}">
                    <a16:creationId xmlns:a16="http://schemas.microsoft.com/office/drawing/2014/main" id="{99BA16F9-242B-4140-BC3F-17E348414733}"/>
                  </a:ext>
                </a:extLst>
              </p:cNvPr>
              <p:cNvSpPr/>
              <p:nvPr/>
            </p:nvSpPr>
            <p:spPr>
              <a:xfrm>
                <a:off x="6207627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4" name="Freeform: Shape 323">
                <a:extLst>
                  <a:ext uri="{FF2B5EF4-FFF2-40B4-BE49-F238E27FC236}">
                    <a16:creationId xmlns:a16="http://schemas.microsoft.com/office/drawing/2014/main" id="{814ACF54-DEC1-429C-85FA-022FE7302222}"/>
                  </a:ext>
                </a:extLst>
              </p:cNvPr>
              <p:cNvSpPr/>
              <p:nvPr/>
            </p:nvSpPr>
            <p:spPr>
              <a:xfrm>
                <a:off x="626687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9 w 14096"/>
                  <a:gd name="connsiteY1" fmla="*/ 14097 h 14096"/>
                  <a:gd name="connsiteX2" fmla="*/ 0 w 14096"/>
                  <a:gd name="connsiteY2" fmla="*/ 7049 h 14096"/>
                  <a:gd name="connsiteX3" fmla="*/ 7049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5" name="Freeform: Shape 324">
                <a:extLst>
                  <a:ext uri="{FF2B5EF4-FFF2-40B4-BE49-F238E27FC236}">
                    <a16:creationId xmlns:a16="http://schemas.microsoft.com/office/drawing/2014/main" id="{8E30803D-601A-44AA-8D2C-F89DB4ADF487}"/>
                  </a:ext>
                </a:extLst>
              </p:cNvPr>
              <p:cNvSpPr/>
              <p:nvPr/>
            </p:nvSpPr>
            <p:spPr>
              <a:xfrm>
                <a:off x="632602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6" name="Freeform: Shape 325">
                <a:extLst>
                  <a:ext uri="{FF2B5EF4-FFF2-40B4-BE49-F238E27FC236}">
                    <a16:creationId xmlns:a16="http://schemas.microsoft.com/office/drawing/2014/main" id="{4E6EEE87-0C42-4413-8EA5-706C464D32B5}"/>
                  </a:ext>
                </a:extLst>
              </p:cNvPr>
              <p:cNvSpPr/>
              <p:nvPr/>
            </p:nvSpPr>
            <p:spPr>
              <a:xfrm>
                <a:off x="638526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7" name="Freeform: Shape 326">
                <a:extLst>
                  <a:ext uri="{FF2B5EF4-FFF2-40B4-BE49-F238E27FC236}">
                    <a16:creationId xmlns:a16="http://schemas.microsoft.com/office/drawing/2014/main" id="{0832DF18-6AAF-4499-8D30-5A79B18EC003}"/>
                  </a:ext>
                </a:extLst>
              </p:cNvPr>
              <p:cNvSpPr/>
              <p:nvPr/>
            </p:nvSpPr>
            <p:spPr>
              <a:xfrm>
                <a:off x="6444417" y="348137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8" name="Freeform: Shape 327">
                <a:extLst>
                  <a:ext uri="{FF2B5EF4-FFF2-40B4-BE49-F238E27FC236}">
                    <a16:creationId xmlns:a16="http://schemas.microsoft.com/office/drawing/2014/main" id="{4AD66F08-011B-4A20-B1E5-D3A9A35AA4EB}"/>
                  </a:ext>
                </a:extLst>
              </p:cNvPr>
              <p:cNvSpPr/>
              <p:nvPr/>
            </p:nvSpPr>
            <p:spPr>
              <a:xfrm>
                <a:off x="6148476" y="3540622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9" name="Freeform: Shape 328">
                <a:extLst>
                  <a:ext uri="{FF2B5EF4-FFF2-40B4-BE49-F238E27FC236}">
                    <a16:creationId xmlns:a16="http://schemas.microsoft.com/office/drawing/2014/main" id="{BBD23BB3-08F2-47BC-B141-4E6ED9492AA2}"/>
                  </a:ext>
                </a:extLst>
              </p:cNvPr>
              <p:cNvSpPr/>
              <p:nvPr/>
            </p:nvSpPr>
            <p:spPr>
              <a:xfrm>
                <a:off x="6207627" y="354062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0" name="Freeform: Shape 329">
                <a:extLst>
                  <a:ext uri="{FF2B5EF4-FFF2-40B4-BE49-F238E27FC236}">
                    <a16:creationId xmlns:a16="http://schemas.microsoft.com/office/drawing/2014/main" id="{B3CE711A-2069-42C1-98C4-4508B5943F6A}"/>
                  </a:ext>
                </a:extLst>
              </p:cNvPr>
              <p:cNvSpPr/>
              <p:nvPr/>
            </p:nvSpPr>
            <p:spPr>
              <a:xfrm>
                <a:off x="6266872" y="35406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1" name="Freeform: Shape 330">
                <a:extLst>
                  <a:ext uri="{FF2B5EF4-FFF2-40B4-BE49-F238E27FC236}">
                    <a16:creationId xmlns:a16="http://schemas.microsoft.com/office/drawing/2014/main" id="{26B8F21B-C222-4784-8D4C-7D5D24EA1F38}"/>
                  </a:ext>
                </a:extLst>
              </p:cNvPr>
              <p:cNvSpPr/>
              <p:nvPr/>
            </p:nvSpPr>
            <p:spPr>
              <a:xfrm>
                <a:off x="6326022" y="354062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2" name="Freeform: Shape 331">
                <a:extLst>
                  <a:ext uri="{FF2B5EF4-FFF2-40B4-BE49-F238E27FC236}">
                    <a16:creationId xmlns:a16="http://schemas.microsoft.com/office/drawing/2014/main" id="{58C4C653-04CF-45EA-92F4-3B76B0AA9719}"/>
                  </a:ext>
                </a:extLst>
              </p:cNvPr>
              <p:cNvSpPr/>
              <p:nvPr/>
            </p:nvSpPr>
            <p:spPr>
              <a:xfrm>
                <a:off x="6385268" y="354063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3" name="Freeform: Shape 332">
                <a:extLst>
                  <a:ext uri="{FF2B5EF4-FFF2-40B4-BE49-F238E27FC236}">
                    <a16:creationId xmlns:a16="http://schemas.microsoft.com/office/drawing/2014/main" id="{755FD61D-1008-46FD-86B1-4F633814A453}"/>
                  </a:ext>
                </a:extLst>
              </p:cNvPr>
              <p:cNvSpPr/>
              <p:nvPr/>
            </p:nvSpPr>
            <p:spPr>
              <a:xfrm>
                <a:off x="6444417" y="3540631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4" name="Freeform: Shape 333">
                <a:extLst>
                  <a:ext uri="{FF2B5EF4-FFF2-40B4-BE49-F238E27FC236}">
                    <a16:creationId xmlns:a16="http://schemas.microsoft.com/office/drawing/2014/main" id="{A3DBC891-2610-4AC1-B1D3-806E504EF435}"/>
                  </a:ext>
                </a:extLst>
              </p:cNvPr>
              <p:cNvSpPr/>
              <p:nvPr/>
            </p:nvSpPr>
            <p:spPr>
              <a:xfrm>
                <a:off x="6148476" y="3599781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5" name="Freeform: Shape 334">
                <a:extLst>
                  <a:ext uri="{FF2B5EF4-FFF2-40B4-BE49-F238E27FC236}">
                    <a16:creationId xmlns:a16="http://schemas.microsoft.com/office/drawing/2014/main" id="{4D9F77CB-AC06-45E2-B791-BA0A7FC6A6C5}"/>
                  </a:ext>
                </a:extLst>
              </p:cNvPr>
              <p:cNvSpPr/>
              <p:nvPr/>
            </p:nvSpPr>
            <p:spPr>
              <a:xfrm>
                <a:off x="6207627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6" name="Freeform: Shape 335">
                <a:extLst>
                  <a:ext uri="{FF2B5EF4-FFF2-40B4-BE49-F238E27FC236}">
                    <a16:creationId xmlns:a16="http://schemas.microsoft.com/office/drawing/2014/main" id="{9006458F-4478-468F-ADDA-3A1A260F2798}"/>
                  </a:ext>
                </a:extLst>
              </p:cNvPr>
              <p:cNvSpPr/>
              <p:nvPr/>
            </p:nvSpPr>
            <p:spPr>
              <a:xfrm>
                <a:off x="626687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7" name="Freeform: Shape 336">
                <a:extLst>
                  <a:ext uri="{FF2B5EF4-FFF2-40B4-BE49-F238E27FC236}">
                    <a16:creationId xmlns:a16="http://schemas.microsoft.com/office/drawing/2014/main" id="{366818E9-6C2E-4220-8542-BD64F8B7EE81}"/>
                  </a:ext>
                </a:extLst>
              </p:cNvPr>
              <p:cNvSpPr/>
              <p:nvPr/>
            </p:nvSpPr>
            <p:spPr>
              <a:xfrm>
                <a:off x="632602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8" name="Freeform: Shape 337">
                <a:extLst>
                  <a:ext uri="{FF2B5EF4-FFF2-40B4-BE49-F238E27FC236}">
                    <a16:creationId xmlns:a16="http://schemas.microsoft.com/office/drawing/2014/main" id="{BD7BF3C8-FAD3-44BA-A91A-7FCE6DCE83E9}"/>
                  </a:ext>
                </a:extLst>
              </p:cNvPr>
              <p:cNvSpPr/>
              <p:nvPr/>
            </p:nvSpPr>
            <p:spPr>
              <a:xfrm>
                <a:off x="6385268" y="359978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9" name="Freeform: Shape 338">
                <a:extLst>
                  <a:ext uri="{FF2B5EF4-FFF2-40B4-BE49-F238E27FC236}">
                    <a16:creationId xmlns:a16="http://schemas.microsoft.com/office/drawing/2014/main" id="{A675950D-FE3F-4100-8304-02525FC59CA4}"/>
                  </a:ext>
                </a:extLst>
              </p:cNvPr>
              <p:cNvSpPr/>
              <p:nvPr/>
            </p:nvSpPr>
            <p:spPr>
              <a:xfrm>
                <a:off x="6444417" y="359978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0" name="Freeform: Shape 339">
                <a:extLst>
                  <a:ext uri="{FF2B5EF4-FFF2-40B4-BE49-F238E27FC236}">
                    <a16:creationId xmlns:a16="http://schemas.microsoft.com/office/drawing/2014/main" id="{67959628-A9E4-4868-B5C4-02A208D9EABC}"/>
                  </a:ext>
                </a:extLst>
              </p:cNvPr>
              <p:cNvSpPr/>
              <p:nvPr/>
            </p:nvSpPr>
            <p:spPr>
              <a:xfrm>
                <a:off x="6148476" y="3659026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1" name="Freeform: Shape 340">
                <a:extLst>
                  <a:ext uri="{FF2B5EF4-FFF2-40B4-BE49-F238E27FC236}">
                    <a16:creationId xmlns:a16="http://schemas.microsoft.com/office/drawing/2014/main" id="{ADECC7F1-0F45-486A-A990-EB276BB3384F}"/>
                  </a:ext>
                </a:extLst>
              </p:cNvPr>
              <p:cNvSpPr/>
              <p:nvPr/>
            </p:nvSpPr>
            <p:spPr>
              <a:xfrm>
                <a:off x="620762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2" name="Freeform: Shape 341">
                <a:extLst>
                  <a:ext uri="{FF2B5EF4-FFF2-40B4-BE49-F238E27FC236}">
                    <a16:creationId xmlns:a16="http://schemas.microsoft.com/office/drawing/2014/main" id="{1245F143-DC77-4399-A4A7-A1F3B3918032}"/>
                  </a:ext>
                </a:extLst>
              </p:cNvPr>
              <p:cNvSpPr/>
              <p:nvPr/>
            </p:nvSpPr>
            <p:spPr>
              <a:xfrm>
                <a:off x="626687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3" name="Freeform: Shape 342">
                <a:extLst>
                  <a:ext uri="{FF2B5EF4-FFF2-40B4-BE49-F238E27FC236}">
                    <a16:creationId xmlns:a16="http://schemas.microsoft.com/office/drawing/2014/main" id="{475F08F8-55E9-4206-9AAE-E916FC31406E}"/>
                  </a:ext>
                </a:extLst>
              </p:cNvPr>
              <p:cNvSpPr/>
              <p:nvPr/>
            </p:nvSpPr>
            <p:spPr>
              <a:xfrm>
                <a:off x="632602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4" name="Freeform: Shape 343">
                <a:extLst>
                  <a:ext uri="{FF2B5EF4-FFF2-40B4-BE49-F238E27FC236}">
                    <a16:creationId xmlns:a16="http://schemas.microsoft.com/office/drawing/2014/main" id="{B161936D-1B88-4DE0-9773-06D8E71E803C}"/>
                  </a:ext>
                </a:extLst>
              </p:cNvPr>
              <p:cNvSpPr/>
              <p:nvPr/>
            </p:nvSpPr>
            <p:spPr>
              <a:xfrm>
                <a:off x="6385268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5" name="Freeform: Shape 344">
                <a:extLst>
                  <a:ext uri="{FF2B5EF4-FFF2-40B4-BE49-F238E27FC236}">
                    <a16:creationId xmlns:a16="http://schemas.microsoft.com/office/drawing/2014/main" id="{D9EA60CC-AC1F-49D4-94B1-48FD127B43A7}"/>
                  </a:ext>
                </a:extLst>
              </p:cNvPr>
              <p:cNvSpPr/>
              <p:nvPr/>
            </p:nvSpPr>
            <p:spPr>
              <a:xfrm>
                <a:off x="644441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6" name="Freeform: Shape 345">
                <a:extLst>
                  <a:ext uri="{FF2B5EF4-FFF2-40B4-BE49-F238E27FC236}">
                    <a16:creationId xmlns:a16="http://schemas.microsoft.com/office/drawing/2014/main" id="{56AE36DF-ED72-4751-A123-9AD7BA0CEEE0}"/>
                  </a:ext>
                </a:extLst>
              </p:cNvPr>
              <p:cNvSpPr/>
              <p:nvPr/>
            </p:nvSpPr>
            <p:spPr>
              <a:xfrm>
                <a:off x="6148476" y="3718177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7" name="Freeform: Shape 346">
                <a:extLst>
                  <a:ext uri="{FF2B5EF4-FFF2-40B4-BE49-F238E27FC236}">
                    <a16:creationId xmlns:a16="http://schemas.microsoft.com/office/drawing/2014/main" id="{856DA2E5-CBAE-4B4F-A30B-DFC1EE9B592C}"/>
                  </a:ext>
                </a:extLst>
              </p:cNvPr>
              <p:cNvSpPr/>
              <p:nvPr/>
            </p:nvSpPr>
            <p:spPr>
              <a:xfrm>
                <a:off x="6207627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8" name="Freeform: Shape 347">
                <a:extLst>
                  <a:ext uri="{FF2B5EF4-FFF2-40B4-BE49-F238E27FC236}">
                    <a16:creationId xmlns:a16="http://schemas.microsoft.com/office/drawing/2014/main" id="{5E60101A-81EF-48E2-B67D-EB8847278D98}"/>
                  </a:ext>
                </a:extLst>
              </p:cNvPr>
              <p:cNvSpPr/>
              <p:nvPr/>
            </p:nvSpPr>
            <p:spPr>
              <a:xfrm>
                <a:off x="626687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9" name="Freeform: Shape 348">
                <a:extLst>
                  <a:ext uri="{FF2B5EF4-FFF2-40B4-BE49-F238E27FC236}">
                    <a16:creationId xmlns:a16="http://schemas.microsoft.com/office/drawing/2014/main" id="{623BF631-A52C-4AAD-B012-1FD678A1F657}"/>
                  </a:ext>
                </a:extLst>
              </p:cNvPr>
              <p:cNvSpPr/>
              <p:nvPr/>
            </p:nvSpPr>
            <p:spPr>
              <a:xfrm>
                <a:off x="632602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0" name="Freeform: Shape 349">
                <a:extLst>
                  <a:ext uri="{FF2B5EF4-FFF2-40B4-BE49-F238E27FC236}">
                    <a16:creationId xmlns:a16="http://schemas.microsoft.com/office/drawing/2014/main" id="{3BA8C092-E3E4-4EA7-A73A-3BB13B493E2D}"/>
                  </a:ext>
                </a:extLst>
              </p:cNvPr>
              <p:cNvSpPr/>
              <p:nvPr/>
            </p:nvSpPr>
            <p:spPr>
              <a:xfrm>
                <a:off x="6385268" y="371817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1" name="Freeform: Shape 350">
                <a:extLst>
                  <a:ext uri="{FF2B5EF4-FFF2-40B4-BE49-F238E27FC236}">
                    <a16:creationId xmlns:a16="http://schemas.microsoft.com/office/drawing/2014/main" id="{E4D5F4C5-FFAD-41D1-9E66-8DEA9AE3C68A}"/>
                  </a:ext>
                </a:extLst>
              </p:cNvPr>
              <p:cNvSpPr/>
              <p:nvPr/>
            </p:nvSpPr>
            <p:spPr>
              <a:xfrm>
                <a:off x="6444417" y="371817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2" name="Freeform: Shape 351">
                <a:extLst>
                  <a:ext uri="{FF2B5EF4-FFF2-40B4-BE49-F238E27FC236}">
                    <a16:creationId xmlns:a16="http://schemas.microsoft.com/office/drawing/2014/main" id="{1B80E2AD-D598-4076-9A70-3FF60D761AAE}"/>
                  </a:ext>
                </a:extLst>
              </p:cNvPr>
              <p:cNvSpPr/>
              <p:nvPr/>
            </p:nvSpPr>
            <p:spPr>
              <a:xfrm>
                <a:off x="6148472" y="3777419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3" name="Freeform: Shape 352">
                <a:extLst>
                  <a:ext uri="{FF2B5EF4-FFF2-40B4-BE49-F238E27FC236}">
                    <a16:creationId xmlns:a16="http://schemas.microsoft.com/office/drawing/2014/main" id="{1E139F40-06E7-4E2F-A479-392BC2D27152}"/>
                  </a:ext>
                </a:extLst>
              </p:cNvPr>
              <p:cNvSpPr/>
              <p:nvPr/>
            </p:nvSpPr>
            <p:spPr>
              <a:xfrm>
                <a:off x="6207622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4" name="Freeform: Shape 353">
                <a:extLst>
                  <a:ext uri="{FF2B5EF4-FFF2-40B4-BE49-F238E27FC236}">
                    <a16:creationId xmlns:a16="http://schemas.microsoft.com/office/drawing/2014/main" id="{57B33B74-723F-44E4-8CF7-F68B6BBEE243}"/>
                  </a:ext>
                </a:extLst>
              </p:cNvPr>
              <p:cNvSpPr/>
              <p:nvPr/>
            </p:nvSpPr>
            <p:spPr>
              <a:xfrm>
                <a:off x="6266868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5" name="Freeform: Shape 354">
                <a:extLst>
                  <a:ext uri="{FF2B5EF4-FFF2-40B4-BE49-F238E27FC236}">
                    <a16:creationId xmlns:a16="http://schemas.microsoft.com/office/drawing/2014/main" id="{3300C380-880A-440E-AD73-941A859A69BF}"/>
                  </a:ext>
                </a:extLst>
              </p:cNvPr>
              <p:cNvSpPr/>
              <p:nvPr/>
            </p:nvSpPr>
            <p:spPr>
              <a:xfrm>
                <a:off x="6326024" y="3777383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6" name="Freeform: Shape 355">
                <a:extLst>
                  <a:ext uri="{FF2B5EF4-FFF2-40B4-BE49-F238E27FC236}">
                    <a16:creationId xmlns:a16="http://schemas.microsoft.com/office/drawing/2014/main" id="{8649CE7C-4F6C-4C19-9A37-881B022144B8}"/>
                  </a:ext>
                </a:extLst>
              </p:cNvPr>
              <p:cNvSpPr/>
              <p:nvPr/>
            </p:nvSpPr>
            <p:spPr>
              <a:xfrm>
                <a:off x="6385287" y="377742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7" name="Freeform: Shape 356">
                <a:extLst>
                  <a:ext uri="{FF2B5EF4-FFF2-40B4-BE49-F238E27FC236}">
                    <a16:creationId xmlns:a16="http://schemas.microsoft.com/office/drawing/2014/main" id="{88A320C2-A1D9-4FC0-89CA-B951E12B32C0}"/>
                  </a:ext>
                </a:extLst>
              </p:cNvPr>
              <p:cNvSpPr/>
              <p:nvPr/>
            </p:nvSpPr>
            <p:spPr>
              <a:xfrm>
                <a:off x="6444424" y="37774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</p:grpSp>
        <p:grpSp>
          <p:nvGrpSpPr>
            <p:cNvPr id="19" name="Graphique 4">
              <a:extLst>
                <a:ext uri="{FF2B5EF4-FFF2-40B4-BE49-F238E27FC236}">
                  <a16:creationId xmlns:a16="http://schemas.microsoft.com/office/drawing/2014/main" id="{723EE676-95B0-40B5-BB3B-183555D2F1A1}"/>
                </a:ext>
              </a:extLst>
            </p:cNvPr>
            <p:cNvGrpSpPr/>
            <p:nvPr/>
          </p:nvGrpSpPr>
          <p:grpSpPr>
            <a:xfrm>
              <a:off x="10154386" y="4452483"/>
              <a:ext cx="1443404" cy="1443418"/>
              <a:chOff x="5734037" y="3067039"/>
              <a:chExt cx="724483" cy="724489"/>
            </a:xfrm>
            <a:grpFill/>
          </p:grpSpPr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13EE9E24-328D-4967-A7D6-9AD696D5C918}"/>
                  </a:ext>
                </a:extLst>
              </p:cNvPr>
              <p:cNvSpPr/>
              <p:nvPr/>
            </p:nvSpPr>
            <p:spPr>
              <a:xfrm>
                <a:off x="5734038" y="3067039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7F066982-3E06-46AC-8C85-3AA30F5EFDB9}"/>
                  </a:ext>
                </a:extLst>
              </p:cNvPr>
              <p:cNvSpPr/>
              <p:nvPr/>
            </p:nvSpPr>
            <p:spPr>
              <a:xfrm>
                <a:off x="5793283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E699AAE6-74C2-4138-8B31-465764562509}"/>
                  </a:ext>
                </a:extLst>
              </p:cNvPr>
              <p:cNvSpPr/>
              <p:nvPr/>
            </p:nvSpPr>
            <p:spPr>
              <a:xfrm>
                <a:off x="5852433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2FB875D4-122F-435D-8C34-5FA4B0BBE089}"/>
                  </a:ext>
                </a:extLst>
              </p:cNvPr>
              <p:cNvSpPr/>
              <p:nvPr/>
            </p:nvSpPr>
            <p:spPr>
              <a:xfrm>
                <a:off x="591167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A1E1023F-42A9-42FC-86FB-4730DD3158D0}"/>
                  </a:ext>
                </a:extLst>
              </p:cNvPr>
              <p:cNvSpPr/>
              <p:nvPr/>
            </p:nvSpPr>
            <p:spPr>
              <a:xfrm>
                <a:off x="597082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219FA068-A7DA-424C-81C0-CCA59AFF2910}"/>
                  </a:ext>
                </a:extLst>
              </p:cNvPr>
              <p:cNvSpPr/>
              <p:nvPr/>
            </p:nvSpPr>
            <p:spPr>
              <a:xfrm>
                <a:off x="6030074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76050C48-FA99-47E4-9729-B386AD54EA47}"/>
                  </a:ext>
                </a:extLst>
              </p:cNvPr>
              <p:cNvSpPr/>
              <p:nvPr/>
            </p:nvSpPr>
            <p:spPr>
              <a:xfrm>
                <a:off x="608922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A327ECE9-CE51-4C29-9AFB-D740BC96774A}"/>
                  </a:ext>
                </a:extLst>
              </p:cNvPr>
              <p:cNvSpPr/>
              <p:nvPr/>
            </p:nvSpPr>
            <p:spPr>
              <a:xfrm>
                <a:off x="5734038" y="3126284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3314F941-FE16-4684-AD11-40031407E28F}"/>
                  </a:ext>
                </a:extLst>
              </p:cNvPr>
              <p:cNvSpPr/>
              <p:nvPr/>
            </p:nvSpPr>
            <p:spPr>
              <a:xfrm>
                <a:off x="5793283" y="312628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A12ED5B2-85E7-4C0F-911D-84166633F6CF}"/>
                  </a:ext>
                </a:extLst>
              </p:cNvPr>
              <p:cNvSpPr/>
              <p:nvPr/>
            </p:nvSpPr>
            <p:spPr>
              <a:xfrm>
                <a:off x="5852433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E16B5A61-8CFF-4FDF-9B21-09C8297A4DAB}"/>
                  </a:ext>
                </a:extLst>
              </p:cNvPr>
              <p:cNvSpPr/>
              <p:nvPr/>
            </p:nvSpPr>
            <p:spPr>
              <a:xfrm>
                <a:off x="591167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CE0A8595-93E1-4499-86A8-9B43B07C11D1}"/>
                  </a:ext>
                </a:extLst>
              </p:cNvPr>
              <p:cNvSpPr/>
              <p:nvPr/>
            </p:nvSpPr>
            <p:spPr>
              <a:xfrm>
                <a:off x="597082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2C380735-19C3-47FA-978D-3E9904679374}"/>
                  </a:ext>
                </a:extLst>
              </p:cNvPr>
              <p:cNvSpPr/>
              <p:nvPr/>
            </p:nvSpPr>
            <p:spPr>
              <a:xfrm>
                <a:off x="6030073" y="312628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8 w 14097"/>
                  <a:gd name="connsiteY1" fmla="*/ 14097 h 14097"/>
                  <a:gd name="connsiteX2" fmla="*/ 0 w 14097"/>
                  <a:gd name="connsiteY2" fmla="*/ 7049 h 14097"/>
                  <a:gd name="connsiteX3" fmla="*/ 7048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CA6B2F2B-1750-4093-AD58-D2AA9CF8266F}"/>
                  </a:ext>
                </a:extLst>
              </p:cNvPr>
              <p:cNvSpPr/>
              <p:nvPr/>
            </p:nvSpPr>
            <p:spPr>
              <a:xfrm>
                <a:off x="6089224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AB32A52B-3F30-43A0-88FD-9AB3DD78B034}"/>
                  </a:ext>
                </a:extLst>
              </p:cNvPr>
              <p:cNvSpPr/>
              <p:nvPr/>
            </p:nvSpPr>
            <p:spPr>
              <a:xfrm>
                <a:off x="5734038" y="318543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C94B2563-F4BE-4780-ABE8-8359DBB2371F}"/>
                  </a:ext>
                </a:extLst>
              </p:cNvPr>
              <p:cNvSpPr/>
              <p:nvPr/>
            </p:nvSpPr>
            <p:spPr>
              <a:xfrm>
                <a:off x="5793283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372DFDDB-1231-49CA-84CA-E4BE438A3182}"/>
                  </a:ext>
                </a:extLst>
              </p:cNvPr>
              <p:cNvSpPr/>
              <p:nvPr/>
            </p:nvSpPr>
            <p:spPr>
              <a:xfrm>
                <a:off x="5852433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930DEA24-357A-4CE2-A894-9CC59149E6BB}"/>
                  </a:ext>
                </a:extLst>
              </p:cNvPr>
              <p:cNvSpPr/>
              <p:nvPr/>
            </p:nvSpPr>
            <p:spPr>
              <a:xfrm>
                <a:off x="591167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5334C62D-A806-464B-86FF-63BA4B4B7DB0}"/>
                  </a:ext>
                </a:extLst>
              </p:cNvPr>
              <p:cNvSpPr/>
              <p:nvPr/>
            </p:nvSpPr>
            <p:spPr>
              <a:xfrm>
                <a:off x="597082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DC0AE61D-5513-4496-AF95-4F1FA2D368B3}"/>
                  </a:ext>
                </a:extLst>
              </p:cNvPr>
              <p:cNvSpPr/>
              <p:nvPr/>
            </p:nvSpPr>
            <p:spPr>
              <a:xfrm>
                <a:off x="6030074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7D604D00-5107-4CA5-8461-DBF2520C1636}"/>
                  </a:ext>
                </a:extLst>
              </p:cNvPr>
              <p:cNvSpPr/>
              <p:nvPr/>
            </p:nvSpPr>
            <p:spPr>
              <a:xfrm>
                <a:off x="6089224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ABF1B949-6E40-46C3-BCE9-DA2A24C5D2AF}"/>
                  </a:ext>
                </a:extLst>
              </p:cNvPr>
              <p:cNvSpPr/>
              <p:nvPr/>
            </p:nvSpPr>
            <p:spPr>
              <a:xfrm>
                <a:off x="5734038" y="324467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9C0D9DE4-3D59-4B4F-8054-99080988D424}"/>
                  </a:ext>
                </a:extLst>
              </p:cNvPr>
              <p:cNvSpPr/>
              <p:nvPr/>
            </p:nvSpPr>
            <p:spPr>
              <a:xfrm>
                <a:off x="5793283" y="3244677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DF2EC95B-927F-4B94-B878-CD68D0DC4E24}"/>
                  </a:ext>
                </a:extLst>
              </p:cNvPr>
              <p:cNvSpPr/>
              <p:nvPr/>
            </p:nvSpPr>
            <p:spPr>
              <a:xfrm>
                <a:off x="5852433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7001FEFB-AE24-4CF7-8EEF-084BCD466D81}"/>
                  </a:ext>
                </a:extLst>
              </p:cNvPr>
              <p:cNvSpPr/>
              <p:nvPr/>
            </p:nvSpPr>
            <p:spPr>
              <a:xfrm>
                <a:off x="591167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459BD4F3-A5E1-4F7D-A7AB-EF6BED5BE889}"/>
                  </a:ext>
                </a:extLst>
              </p:cNvPr>
              <p:cNvSpPr/>
              <p:nvPr/>
            </p:nvSpPr>
            <p:spPr>
              <a:xfrm>
                <a:off x="597082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F1687F6E-4940-4782-A3A7-5C9C1552BF4B}"/>
                  </a:ext>
                </a:extLst>
              </p:cNvPr>
              <p:cNvSpPr/>
              <p:nvPr/>
            </p:nvSpPr>
            <p:spPr>
              <a:xfrm>
                <a:off x="6030073" y="324467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BEC7FFDC-A904-44D2-8F0B-91A5C76CC514}"/>
                  </a:ext>
                </a:extLst>
              </p:cNvPr>
              <p:cNvSpPr/>
              <p:nvPr/>
            </p:nvSpPr>
            <p:spPr>
              <a:xfrm>
                <a:off x="6089224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EA15C8BC-5975-40E1-A988-EB34FBCF078A}"/>
                  </a:ext>
                </a:extLst>
              </p:cNvPr>
              <p:cNvSpPr/>
              <p:nvPr/>
            </p:nvSpPr>
            <p:spPr>
              <a:xfrm>
                <a:off x="5734038" y="330382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371BAC0D-2BF9-4781-A7BB-06AA16D0E6C2}"/>
                  </a:ext>
                </a:extLst>
              </p:cNvPr>
              <p:cNvSpPr/>
              <p:nvPr/>
            </p:nvSpPr>
            <p:spPr>
              <a:xfrm>
                <a:off x="579328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8FD04182-650D-498F-A066-FE4C0FA6DA1E}"/>
                  </a:ext>
                </a:extLst>
              </p:cNvPr>
              <p:cNvSpPr/>
              <p:nvPr/>
            </p:nvSpPr>
            <p:spPr>
              <a:xfrm>
                <a:off x="5852433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6E839DFF-01B4-4B5E-9910-024EC8FE1DA7}"/>
                  </a:ext>
                </a:extLst>
              </p:cNvPr>
              <p:cNvSpPr/>
              <p:nvPr/>
            </p:nvSpPr>
            <p:spPr>
              <a:xfrm>
                <a:off x="591167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0C100C3D-5A4C-4D50-AAEC-07A4457548DE}"/>
                  </a:ext>
                </a:extLst>
              </p:cNvPr>
              <p:cNvSpPr/>
              <p:nvPr/>
            </p:nvSpPr>
            <p:spPr>
              <a:xfrm>
                <a:off x="597082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C8647050-08AF-4BD8-87C4-CA230312901B}"/>
                  </a:ext>
                </a:extLst>
              </p:cNvPr>
              <p:cNvSpPr/>
              <p:nvPr/>
            </p:nvSpPr>
            <p:spPr>
              <a:xfrm>
                <a:off x="603007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9A0F33E0-AADA-44E2-A5AC-31DF5EE3D381}"/>
                  </a:ext>
                </a:extLst>
              </p:cNvPr>
              <p:cNvSpPr/>
              <p:nvPr/>
            </p:nvSpPr>
            <p:spPr>
              <a:xfrm>
                <a:off x="608922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32C8FA1D-A02A-4388-9886-69EBC58C077E}"/>
                  </a:ext>
                </a:extLst>
              </p:cNvPr>
              <p:cNvSpPr/>
              <p:nvPr/>
            </p:nvSpPr>
            <p:spPr>
              <a:xfrm>
                <a:off x="5734038" y="3363074"/>
                <a:ext cx="14192" cy="14097"/>
              </a:xfrm>
              <a:custGeom>
                <a:avLst/>
                <a:gdLst>
                  <a:gd name="connsiteX0" fmla="*/ 14192 w 14192"/>
                  <a:gd name="connsiteY0" fmla="*/ 7048 h 14097"/>
                  <a:gd name="connsiteX1" fmla="*/ 7144 w 14192"/>
                  <a:gd name="connsiteY1" fmla="*/ 14097 h 14097"/>
                  <a:gd name="connsiteX2" fmla="*/ 0 w 14192"/>
                  <a:gd name="connsiteY2" fmla="*/ 7048 h 14097"/>
                  <a:gd name="connsiteX3" fmla="*/ 7049 w 14192"/>
                  <a:gd name="connsiteY3" fmla="*/ 0 h 14097"/>
                  <a:gd name="connsiteX4" fmla="*/ 14192 w 14192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99421FD3-355A-4629-BFAD-527ECD82EE07}"/>
                  </a:ext>
                </a:extLst>
              </p:cNvPr>
              <p:cNvSpPr/>
              <p:nvPr/>
            </p:nvSpPr>
            <p:spPr>
              <a:xfrm>
                <a:off x="5793283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2AB71DCF-EB57-4B33-9FF7-11CA0CB96573}"/>
                  </a:ext>
                </a:extLst>
              </p:cNvPr>
              <p:cNvSpPr/>
              <p:nvPr/>
            </p:nvSpPr>
            <p:spPr>
              <a:xfrm>
                <a:off x="5852433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CE86AA54-A444-4823-A6DC-491E77E34B4A}"/>
                  </a:ext>
                </a:extLst>
              </p:cNvPr>
              <p:cNvSpPr/>
              <p:nvPr/>
            </p:nvSpPr>
            <p:spPr>
              <a:xfrm>
                <a:off x="591167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750E2DF6-23A6-4192-BD64-7997AABE595B}"/>
                  </a:ext>
                </a:extLst>
              </p:cNvPr>
              <p:cNvSpPr/>
              <p:nvPr/>
            </p:nvSpPr>
            <p:spPr>
              <a:xfrm>
                <a:off x="597082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DC3D9758-1EA4-43A6-8375-DDED592A9AB6}"/>
                  </a:ext>
                </a:extLst>
              </p:cNvPr>
              <p:cNvSpPr/>
              <p:nvPr/>
            </p:nvSpPr>
            <p:spPr>
              <a:xfrm>
                <a:off x="6030073" y="3363074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8 w 14097"/>
                  <a:gd name="connsiteY1" fmla="*/ 14097 h 14097"/>
                  <a:gd name="connsiteX2" fmla="*/ 0 w 14097"/>
                  <a:gd name="connsiteY2" fmla="*/ 7048 h 14097"/>
                  <a:gd name="connsiteX3" fmla="*/ 7048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1DFC1416-C64A-4C0B-8898-ABAABA0FCBC2}"/>
                  </a:ext>
                </a:extLst>
              </p:cNvPr>
              <p:cNvSpPr/>
              <p:nvPr/>
            </p:nvSpPr>
            <p:spPr>
              <a:xfrm>
                <a:off x="608922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D2A221D1-7EAA-4907-A58E-8E81E7BA4748}"/>
                  </a:ext>
                </a:extLst>
              </p:cNvPr>
              <p:cNvSpPr/>
              <p:nvPr/>
            </p:nvSpPr>
            <p:spPr>
              <a:xfrm>
                <a:off x="5734038" y="342222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AAC899B4-B060-44A9-9E5E-60A775CE2D41}"/>
                  </a:ext>
                </a:extLst>
              </p:cNvPr>
              <p:cNvSpPr/>
              <p:nvPr/>
            </p:nvSpPr>
            <p:spPr>
              <a:xfrm>
                <a:off x="579328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F68A0E9C-6E97-4889-8C4E-1771D6465B4D}"/>
                  </a:ext>
                </a:extLst>
              </p:cNvPr>
              <p:cNvSpPr/>
              <p:nvPr/>
            </p:nvSpPr>
            <p:spPr>
              <a:xfrm>
                <a:off x="5852433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D705A29F-351D-4D7D-AB5F-B6A24011D559}"/>
                  </a:ext>
                </a:extLst>
              </p:cNvPr>
              <p:cNvSpPr/>
              <p:nvPr/>
            </p:nvSpPr>
            <p:spPr>
              <a:xfrm>
                <a:off x="591167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EC0BB292-2828-40AB-A869-CF6D114F0630}"/>
                  </a:ext>
                </a:extLst>
              </p:cNvPr>
              <p:cNvSpPr/>
              <p:nvPr/>
            </p:nvSpPr>
            <p:spPr>
              <a:xfrm>
                <a:off x="597082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78EEFC2A-B463-4C2F-8D33-BA746EEC561E}"/>
                  </a:ext>
                </a:extLst>
              </p:cNvPr>
              <p:cNvSpPr/>
              <p:nvPr/>
            </p:nvSpPr>
            <p:spPr>
              <a:xfrm>
                <a:off x="603007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669784EC-901F-43E1-9785-CA274A2E37AE}"/>
                  </a:ext>
                </a:extLst>
              </p:cNvPr>
              <p:cNvSpPr/>
              <p:nvPr/>
            </p:nvSpPr>
            <p:spPr>
              <a:xfrm>
                <a:off x="608922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EA79E5A7-5CA0-40FF-86F1-17C44CDA5EE3}"/>
                  </a:ext>
                </a:extLst>
              </p:cNvPr>
              <p:cNvSpPr/>
              <p:nvPr/>
            </p:nvSpPr>
            <p:spPr>
              <a:xfrm>
                <a:off x="6148469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6953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CA733E24-831B-4F88-B794-2CBF062D1F34}"/>
                  </a:ext>
                </a:extLst>
              </p:cNvPr>
              <p:cNvSpPr/>
              <p:nvPr/>
            </p:nvSpPr>
            <p:spPr>
              <a:xfrm>
                <a:off x="620762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6C529298-268D-4F6A-8278-B794C72F612D}"/>
                  </a:ext>
                </a:extLst>
              </p:cNvPr>
              <p:cNvSpPr/>
              <p:nvPr/>
            </p:nvSpPr>
            <p:spPr>
              <a:xfrm>
                <a:off x="6266865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9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9025A9CB-F748-49F6-BD88-DACA23F6D574}"/>
                  </a:ext>
                </a:extLst>
              </p:cNvPr>
              <p:cNvSpPr/>
              <p:nvPr/>
            </p:nvSpPr>
            <p:spPr>
              <a:xfrm>
                <a:off x="632601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54D26918-0834-40FF-888A-16AB573AB42D}"/>
                  </a:ext>
                </a:extLst>
              </p:cNvPr>
              <p:cNvSpPr/>
              <p:nvPr/>
            </p:nvSpPr>
            <p:spPr>
              <a:xfrm>
                <a:off x="638526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3BA0D0AD-9F3E-4A88-AD9A-027E61780550}"/>
                  </a:ext>
                </a:extLst>
              </p:cNvPr>
              <p:cNvSpPr/>
              <p:nvPr/>
            </p:nvSpPr>
            <p:spPr>
              <a:xfrm>
                <a:off x="644441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C89DCC43-513D-49FC-AF25-83BBD29B7661}"/>
                  </a:ext>
                </a:extLst>
              </p:cNvPr>
              <p:cNvSpPr/>
              <p:nvPr/>
            </p:nvSpPr>
            <p:spPr>
              <a:xfrm>
                <a:off x="6148469" y="3126281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AFEAF63A-AFBF-4F67-88D7-ADA3D9E00FC4}"/>
                  </a:ext>
                </a:extLst>
              </p:cNvPr>
              <p:cNvSpPr/>
              <p:nvPr/>
            </p:nvSpPr>
            <p:spPr>
              <a:xfrm>
                <a:off x="620762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448DE51B-423E-482E-903E-5139E42BDD4C}"/>
                  </a:ext>
                </a:extLst>
              </p:cNvPr>
              <p:cNvSpPr/>
              <p:nvPr/>
            </p:nvSpPr>
            <p:spPr>
              <a:xfrm>
                <a:off x="6266865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5449ADB8-318D-4965-814B-D6A13F780F1D}"/>
                  </a:ext>
                </a:extLst>
              </p:cNvPr>
              <p:cNvSpPr/>
              <p:nvPr/>
            </p:nvSpPr>
            <p:spPr>
              <a:xfrm>
                <a:off x="6326014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FD514D12-AA49-408C-BEE1-BBCF4C036159}"/>
                  </a:ext>
                </a:extLst>
              </p:cNvPr>
              <p:cNvSpPr/>
              <p:nvPr/>
            </p:nvSpPr>
            <p:spPr>
              <a:xfrm>
                <a:off x="638526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05A785BE-E570-4DB4-8F7F-0AC9077116D8}"/>
                  </a:ext>
                </a:extLst>
              </p:cNvPr>
              <p:cNvSpPr/>
              <p:nvPr/>
            </p:nvSpPr>
            <p:spPr>
              <a:xfrm>
                <a:off x="6444410" y="312628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97E79511-3F2F-4B2E-8830-7B7F555DA83E}"/>
                  </a:ext>
                </a:extLst>
              </p:cNvPr>
              <p:cNvSpPr/>
              <p:nvPr/>
            </p:nvSpPr>
            <p:spPr>
              <a:xfrm>
                <a:off x="6148469" y="3185433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DB7310B7-0080-4264-91E4-C548107F6D72}"/>
                  </a:ext>
                </a:extLst>
              </p:cNvPr>
              <p:cNvSpPr/>
              <p:nvPr/>
            </p:nvSpPr>
            <p:spPr>
              <a:xfrm>
                <a:off x="620762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45FF82DB-4737-404E-9ACA-B19B6A089EA8}"/>
                  </a:ext>
                </a:extLst>
              </p:cNvPr>
              <p:cNvSpPr/>
              <p:nvPr/>
            </p:nvSpPr>
            <p:spPr>
              <a:xfrm>
                <a:off x="6266865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43A6BFE2-F1B0-4924-9302-9DA895CA44C3}"/>
                  </a:ext>
                </a:extLst>
              </p:cNvPr>
              <p:cNvSpPr/>
              <p:nvPr/>
            </p:nvSpPr>
            <p:spPr>
              <a:xfrm>
                <a:off x="6326014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9CDDEDDC-F6C4-4D85-8B8D-DA09731DAC62}"/>
                  </a:ext>
                </a:extLst>
              </p:cNvPr>
              <p:cNvSpPr/>
              <p:nvPr/>
            </p:nvSpPr>
            <p:spPr>
              <a:xfrm>
                <a:off x="638526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DA23F74A-EE1B-414F-A58F-CB49D8A32924}"/>
                  </a:ext>
                </a:extLst>
              </p:cNvPr>
              <p:cNvSpPr/>
              <p:nvPr/>
            </p:nvSpPr>
            <p:spPr>
              <a:xfrm>
                <a:off x="6444410" y="3185432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56AFD036-E68B-45F9-9B76-E4B3A4B50800}"/>
                  </a:ext>
                </a:extLst>
              </p:cNvPr>
              <p:cNvSpPr/>
              <p:nvPr/>
            </p:nvSpPr>
            <p:spPr>
              <a:xfrm>
                <a:off x="6148469" y="3244676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2ACC9D1B-CB8B-4193-B702-DA68B92DE9F9}"/>
                  </a:ext>
                </a:extLst>
              </p:cNvPr>
              <p:cNvSpPr/>
              <p:nvPr/>
            </p:nvSpPr>
            <p:spPr>
              <a:xfrm>
                <a:off x="620762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0FBC88AB-930A-4D32-8DB1-82563BFF0EAE}"/>
                  </a:ext>
                </a:extLst>
              </p:cNvPr>
              <p:cNvSpPr/>
              <p:nvPr/>
            </p:nvSpPr>
            <p:spPr>
              <a:xfrm>
                <a:off x="6266865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74274EB1-FC6D-4C4D-965D-DEBA45892216}"/>
                  </a:ext>
                </a:extLst>
              </p:cNvPr>
              <p:cNvSpPr/>
              <p:nvPr/>
            </p:nvSpPr>
            <p:spPr>
              <a:xfrm>
                <a:off x="6326014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FE4E35D8-7704-40DC-A190-5B4E8BE44974}"/>
                  </a:ext>
                </a:extLst>
              </p:cNvPr>
              <p:cNvSpPr/>
              <p:nvPr/>
            </p:nvSpPr>
            <p:spPr>
              <a:xfrm>
                <a:off x="638526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EDB1E803-1D4D-4912-BA76-9EF947E19AF0}"/>
                  </a:ext>
                </a:extLst>
              </p:cNvPr>
              <p:cNvSpPr/>
              <p:nvPr/>
            </p:nvSpPr>
            <p:spPr>
              <a:xfrm>
                <a:off x="6444410" y="324467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7E241842-A248-438B-B3B4-37A05240BCBE}"/>
                  </a:ext>
                </a:extLst>
              </p:cNvPr>
              <p:cNvSpPr/>
              <p:nvPr/>
            </p:nvSpPr>
            <p:spPr>
              <a:xfrm>
                <a:off x="6148469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C6E092F6-1BFE-4656-9029-9A2EEE8F79FD}"/>
                  </a:ext>
                </a:extLst>
              </p:cNvPr>
              <p:cNvSpPr/>
              <p:nvPr/>
            </p:nvSpPr>
            <p:spPr>
              <a:xfrm>
                <a:off x="620762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F4A890A0-353B-4CBB-8FD1-059BE94011AD}"/>
                  </a:ext>
                </a:extLst>
              </p:cNvPr>
              <p:cNvSpPr/>
              <p:nvPr/>
            </p:nvSpPr>
            <p:spPr>
              <a:xfrm>
                <a:off x="6266865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6EFA174A-A4E5-4264-BD07-007305986AAF}"/>
                  </a:ext>
                </a:extLst>
              </p:cNvPr>
              <p:cNvSpPr/>
              <p:nvPr/>
            </p:nvSpPr>
            <p:spPr>
              <a:xfrm>
                <a:off x="632601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3FBAD25F-2FFC-4CEC-9B8A-5ED34707E666}"/>
                  </a:ext>
                </a:extLst>
              </p:cNvPr>
              <p:cNvSpPr/>
              <p:nvPr/>
            </p:nvSpPr>
            <p:spPr>
              <a:xfrm>
                <a:off x="638526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342EF4A1-21C1-45D4-B700-6EA4BF21BE00}"/>
                  </a:ext>
                </a:extLst>
              </p:cNvPr>
              <p:cNvSpPr/>
              <p:nvPr/>
            </p:nvSpPr>
            <p:spPr>
              <a:xfrm>
                <a:off x="644441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B2CCF840-70EA-4C9C-848E-B27B79A75DB1}"/>
                  </a:ext>
                </a:extLst>
              </p:cNvPr>
              <p:cNvSpPr/>
              <p:nvPr/>
            </p:nvSpPr>
            <p:spPr>
              <a:xfrm>
                <a:off x="6148469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8E311D1C-5934-4C97-809E-E996B3845BA4}"/>
                  </a:ext>
                </a:extLst>
              </p:cNvPr>
              <p:cNvSpPr/>
              <p:nvPr/>
            </p:nvSpPr>
            <p:spPr>
              <a:xfrm>
                <a:off x="620762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B13F883A-929B-46F7-A9A8-547ACE9C0471}"/>
                  </a:ext>
                </a:extLst>
              </p:cNvPr>
              <p:cNvSpPr/>
              <p:nvPr/>
            </p:nvSpPr>
            <p:spPr>
              <a:xfrm>
                <a:off x="6266865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16D72D9D-260C-42C4-B864-6AFFB236A12B}"/>
                  </a:ext>
                </a:extLst>
              </p:cNvPr>
              <p:cNvSpPr/>
              <p:nvPr/>
            </p:nvSpPr>
            <p:spPr>
              <a:xfrm>
                <a:off x="632601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57F62680-33C3-4510-A3B0-40F179FCEF84}"/>
                  </a:ext>
                </a:extLst>
              </p:cNvPr>
              <p:cNvSpPr/>
              <p:nvPr/>
            </p:nvSpPr>
            <p:spPr>
              <a:xfrm>
                <a:off x="638526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8C3F6DBC-3B3A-429F-A49A-485EF9960069}"/>
                  </a:ext>
                </a:extLst>
              </p:cNvPr>
              <p:cNvSpPr/>
              <p:nvPr/>
            </p:nvSpPr>
            <p:spPr>
              <a:xfrm>
                <a:off x="6444410" y="3363074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09CFDDBA-E518-4324-B18A-EF6E4B50B845}"/>
                  </a:ext>
                </a:extLst>
              </p:cNvPr>
              <p:cNvSpPr/>
              <p:nvPr/>
            </p:nvSpPr>
            <p:spPr>
              <a:xfrm>
                <a:off x="6148469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C8579CBC-E6AF-4829-AA1D-7B277821341A}"/>
                  </a:ext>
                </a:extLst>
              </p:cNvPr>
              <p:cNvSpPr/>
              <p:nvPr/>
            </p:nvSpPr>
            <p:spPr>
              <a:xfrm>
                <a:off x="620762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F4F87C77-9949-468A-9B86-3D4A3CB1D080}"/>
                  </a:ext>
                </a:extLst>
              </p:cNvPr>
              <p:cNvSpPr/>
              <p:nvPr/>
            </p:nvSpPr>
            <p:spPr>
              <a:xfrm>
                <a:off x="6266865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C0DAD71F-08D6-41FB-93B2-448EB15BCB30}"/>
                  </a:ext>
                </a:extLst>
              </p:cNvPr>
              <p:cNvSpPr/>
              <p:nvPr/>
            </p:nvSpPr>
            <p:spPr>
              <a:xfrm>
                <a:off x="632601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BFE5B582-FC98-4E72-9AFF-067166B79359}"/>
                  </a:ext>
                </a:extLst>
              </p:cNvPr>
              <p:cNvSpPr/>
              <p:nvPr/>
            </p:nvSpPr>
            <p:spPr>
              <a:xfrm>
                <a:off x="638526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AA87FE08-67A7-40C4-BA28-5C87D875EB1A}"/>
                  </a:ext>
                </a:extLst>
              </p:cNvPr>
              <p:cNvSpPr/>
              <p:nvPr/>
            </p:nvSpPr>
            <p:spPr>
              <a:xfrm>
                <a:off x="6444410" y="34222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601F8489-E1AB-4730-8A77-EFF164E47BCC}"/>
                  </a:ext>
                </a:extLst>
              </p:cNvPr>
              <p:cNvSpPr/>
              <p:nvPr/>
            </p:nvSpPr>
            <p:spPr>
              <a:xfrm>
                <a:off x="5734038" y="3481374"/>
                <a:ext cx="14192" cy="14096"/>
              </a:xfrm>
              <a:custGeom>
                <a:avLst/>
                <a:gdLst>
                  <a:gd name="connsiteX0" fmla="*/ 14192 w 14192"/>
                  <a:gd name="connsiteY0" fmla="*/ 7049 h 14096"/>
                  <a:gd name="connsiteX1" fmla="*/ 7144 w 14192"/>
                  <a:gd name="connsiteY1" fmla="*/ 14097 h 14096"/>
                  <a:gd name="connsiteX2" fmla="*/ 0 w 14192"/>
                  <a:gd name="connsiteY2" fmla="*/ 7049 h 14096"/>
                  <a:gd name="connsiteX3" fmla="*/ 7049 w 14192"/>
                  <a:gd name="connsiteY3" fmla="*/ 0 h 14096"/>
                  <a:gd name="connsiteX4" fmla="*/ 14192 w 14192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1049"/>
                      <a:pt x="0" y="7049"/>
                    </a:cubicBezTo>
                    <a:cubicBezTo>
                      <a:pt x="0" y="3048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D3E2442A-D936-4EBA-A666-6E82DB2DA28A}"/>
                  </a:ext>
                </a:extLst>
              </p:cNvPr>
              <p:cNvSpPr/>
              <p:nvPr/>
            </p:nvSpPr>
            <p:spPr>
              <a:xfrm>
                <a:off x="5793283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2E891E37-78A2-43D1-99C0-5F53AC4AD9D4}"/>
                  </a:ext>
                </a:extLst>
              </p:cNvPr>
              <p:cNvSpPr/>
              <p:nvPr/>
            </p:nvSpPr>
            <p:spPr>
              <a:xfrm>
                <a:off x="5852433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id="{FF5FE9C1-0A9F-4E0A-8F9E-3EF3223F9E09}"/>
                  </a:ext>
                </a:extLst>
              </p:cNvPr>
              <p:cNvSpPr/>
              <p:nvPr/>
            </p:nvSpPr>
            <p:spPr>
              <a:xfrm>
                <a:off x="591167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57C2FED7-F344-47E5-BB1E-E7CB26B335F8}"/>
                  </a:ext>
                </a:extLst>
              </p:cNvPr>
              <p:cNvSpPr/>
              <p:nvPr/>
            </p:nvSpPr>
            <p:spPr>
              <a:xfrm>
                <a:off x="597082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C95DD38F-B4B9-40A1-B7BD-EDF00AFD64F9}"/>
                  </a:ext>
                </a:extLst>
              </p:cNvPr>
              <p:cNvSpPr/>
              <p:nvPr/>
            </p:nvSpPr>
            <p:spPr>
              <a:xfrm>
                <a:off x="6030074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B1334E03-6B96-4D5A-8314-2AAB15396089}"/>
                  </a:ext>
                </a:extLst>
              </p:cNvPr>
              <p:cNvSpPr/>
              <p:nvPr/>
            </p:nvSpPr>
            <p:spPr>
              <a:xfrm>
                <a:off x="6089224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59EFDAF0-6330-4D40-B4E4-57C5891A998C}"/>
                  </a:ext>
                </a:extLst>
              </p:cNvPr>
              <p:cNvSpPr/>
              <p:nvPr/>
            </p:nvSpPr>
            <p:spPr>
              <a:xfrm>
                <a:off x="5734038" y="354062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6EDDC210-93CC-4464-BDA2-3CC18C0C693B}"/>
                  </a:ext>
                </a:extLst>
              </p:cNvPr>
              <p:cNvSpPr/>
              <p:nvPr/>
            </p:nvSpPr>
            <p:spPr>
              <a:xfrm>
                <a:off x="5793283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9E521203-1A0B-470B-B729-1B8B0AFF5A39}"/>
                  </a:ext>
                </a:extLst>
              </p:cNvPr>
              <p:cNvSpPr/>
              <p:nvPr/>
            </p:nvSpPr>
            <p:spPr>
              <a:xfrm>
                <a:off x="5852433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091C18AB-4BE0-4C09-ABC6-05334DF7826F}"/>
                  </a:ext>
                </a:extLst>
              </p:cNvPr>
              <p:cNvSpPr/>
              <p:nvPr/>
            </p:nvSpPr>
            <p:spPr>
              <a:xfrm>
                <a:off x="591167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4EA1AE17-D725-411E-AFAC-60B5A959DF4E}"/>
                  </a:ext>
                </a:extLst>
              </p:cNvPr>
              <p:cNvSpPr/>
              <p:nvPr/>
            </p:nvSpPr>
            <p:spPr>
              <a:xfrm>
                <a:off x="597082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6D6D2AB0-DEA8-4510-96C2-B8547E8A7DD6}"/>
                  </a:ext>
                </a:extLst>
              </p:cNvPr>
              <p:cNvSpPr/>
              <p:nvPr/>
            </p:nvSpPr>
            <p:spPr>
              <a:xfrm>
                <a:off x="6030074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5D2C70B9-3A29-4A3F-B9E2-02A556FB509F}"/>
                  </a:ext>
                </a:extLst>
              </p:cNvPr>
              <p:cNvSpPr/>
              <p:nvPr/>
            </p:nvSpPr>
            <p:spPr>
              <a:xfrm>
                <a:off x="6089224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B7B5EA85-B9B6-47B1-9156-980D6B0EE597}"/>
                  </a:ext>
                </a:extLst>
              </p:cNvPr>
              <p:cNvSpPr/>
              <p:nvPr/>
            </p:nvSpPr>
            <p:spPr>
              <a:xfrm>
                <a:off x="5734038" y="359977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2C8DB9BF-A31E-45AC-8271-73868A63504C}"/>
                  </a:ext>
                </a:extLst>
              </p:cNvPr>
              <p:cNvSpPr/>
              <p:nvPr/>
            </p:nvSpPr>
            <p:spPr>
              <a:xfrm>
                <a:off x="579328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3F5BC346-9C8F-4FC2-884E-BC40B09E9461}"/>
                  </a:ext>
                </a:extLst>
              </p:cNvPr>
              <p:cNvSpPr/>
              <p:nvPr/>
            </p:nvSpPr>
            <p:spPr>
              <a:xfrm>
                <a:off x="5852433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4E18F1FE-B933-45C8-9F4F-53DCCC1FA2CA}"/>
                  </a:ext>
                </a:extLst>
              </p:cNvPr>
              <p:cNvSpPr/>
              <p:nvPr/>
            </p:nvSpPr>
            <p:spPr>
              <a:xfrm>
                <a:off x="591167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8CF9F0AF-3E92-4593-88F2-0A9691F8FEA5}"/>
                  </a:ext>
                </a:extLst>
              </p:cNvPr>
              <p:cNvSpPr/>
              <p:nvPr/>
            </p:nvSpPr>
            <p:spPr>
              <a:xfrm>
                <a:off x="597082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5F8E407F-7C3D-4C6D-A845-CE6C18A4E19E}"/>
                  </a:ext>
                </a:extLst>
              </p:cNvPr>
              <p:cNvSpPr/>
              <p:nvPr/>
            </p:nvSpPr>
            <p:spPr>
              <a:xfrm>
                <a:off x="603007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65B86F18-3F82-406B-A6B8-73508323F5B1}"/>
                  </a:ext>
                </a:extLst>
              </p:cNvPr>
              <p:cNvSpPr/>
              <p:nvPr/>
            </p:nvSpPr>
            <p:spPr>
              <a:xfrm>
                <a:off x="6089224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282DBE01-A20A-44FA-B824-6B6AE5B47541}"/>
                  </a:ext>
                </a:extLst>
              </p:cNvPr>
              <p:cNvSpPr/>
              <p:nvPr/>
            </p:nvSpPr>
            <p:spPr>
              <a:xfrm>
                <a:off x="5734037" y="365901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525BA03A-821A-451C-974A-5BC54F600152}"/>
                  </a:ext>
                </a:extLst>
              </p:cNvPr>
              <p:cNvSpPr/>
              <p:nvPr/>
            </p:nvSpPr>
            <p:spPr>
              <a:xfrm>
                <a:off x="5793282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4" name="Freeform: Shape 133">
                <a:extLst>
                  <a:ext uri="{FF2B5EF4-FFF2-40B4-BE49-F238E27FC236}">
                    <a16:creationId xmlns:a16="http://schemas.microsoft.com/office/drawing/2014/main" id="{C4A1A8AE-42A8-458F-9647-2B1E0080C328}"/>
                  </a:ext>
                </a:extLst>
              </p:cNvPr>
              <p:cNvSpPr/>
              <p:nvPr/>
            </p:nvSpPr>
            <p:spPr>
              <a:xfrm>
                <a:off x="5852432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5" name="Freeform: Shape 134">
                <a:extLst>
                  <a:ext uri="{FF2B5EF4-FFF2-40B4-BE49-F238E27FC236}">
                    <a16:creationId xmlns:a16="http://schemas.microsoft.com/office/drawing/2014/main" id="{1061C57A-74C4-42DF-837D-4BD2480F5637}"/>
                  </a:ext>
                </a:extLst>
              </p:cNvPr>
              <p:cNvSpPr/>
              <p:nvPr/>
            </p:nvSpPr>
            <p:spPr>
              <a:xfrm>
                <a:off x="591167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6" name="Freeform: Shape 135">
                <a:extLst>
                  <a:ext uri="{FF2B5EF4-FFF2-40B4-BE49-F238E27FC236}">
                    <a16:creationId xmlns:a16="http://schemas.microsoft.com/office/drawing/2014/main" id="{2E72CD8D-308B-4DA6-A9E9-29C5289A64AF}"/>
                  </a:ext>
                </a:extLst>
              </p:cNvPr>
              <p:cNvSpPr/>
              <p:nvPr/>
            </p:nvSpPr>
            <p:spPr>
              <a:xfrm>
                <a:off x="597082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67DA1353-3400-4417-AE74-101830D91305}"/>
                  </a:ext>
                </a:extLst>
              </p:cNvPr>
              <p:cNvSpPr/>
              <p:nvPr/>
            </p:nvSpPr>
            <p:spPr>
              <a:xfrm>
                <a:off x="6030073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780402F0-99E7-4BC1-8B33-8C28B061254B}"/>
                  </a:ext>
                </a:extLst>
              </p:cNvPr>
              <p:cNvSpPr/>
              <p:nvPr/>
            </p:nvSpPr>
            <p:spPr>
              <a:xfrm>
                <a:off x="6089224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D8F0B222-EDEC-4F73-BFBF-EEF77FCEFE6D}"/>
                  </a:ext>
                </a:extLst>
              </p:cNvPr>
              <p:cNvSpPr/>
              <p:nvPr/>
            </p:nvSpPr>
            <p:spPr>
              <a:xfrm>
                <a:off x="5734039" y="371816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99DFF4C5-2EF0-4C23-99F5-6FBA3C2FDECA}"/>
                  </a:ext>
                </a:extLst>
              </p:cNvPr>
              <p:cNvSpPr/>
              <p:nvPr/>
            </p:nvSpPr>
            <p:spPr>
              <a:xfrm>
                <a:off x="579328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42099B1E-BE83-48FA-A883-6B86E3781583}"/>
                  </a:ext>
                </a:extLst>
              </p:cNvPr>
              <p:cNvSpPr/>
              <p:nvPr/>
            </p:nvSpPr>
            <p:spPr>
              <a:xfrm>
                <a:off x="5852434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0642570B-F261-403D-8AE5-755725C5C683}"/>
                  </a:ext>
                </a:extLst>
              </p:cNvPr>
              <p:cNvSpPr/>
              <p:nvPr/>
            </p:nvSpPr>
            <p:spPr>
              <a:xfrm>
                <a:off x="591167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3" name="Freeform: Shape 142">
                <a:extLst>
                  <a:ext uri="{FF2B5EF4-FFF2-40B4-BE49-F238E27FC236}">
                    <a16:creationId xmlns:a16="http://schemas.microsoft.com/office/drawing/2014/main" id="{0289D3E0-1FCD-421F-B82C-57D48531197C}"/>
                  </a:ext>
                </a:extLst>
              </p:cNvPr>
              <p:cNvSpPr/>
              <p:nvPr/>
            </p:nvSpPr>
            <p:spPr>
              <a:xfrm>
                <a:off x="597082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4" name="Freeform: Shape 143">
                <a:extLst>
                  <a:ext uri="{FF2B5EF4-FFF2-40B4-BE49-F238E27FC236}">
                    <a16:creationId xmlns:a16="http://schemas.microsoft.com/office/drawing/2014/main" id="{B0CDB835-A9B8-4DD1-8E4A-94CB352EBA4C}"/>
                  </a:ext>
                </a:extLst>
              </p:cNvPr>
              <p:cNvSpPr/>
              <p:nvPr/>
            </p:nvSpPr>
            <p:spPr>
              <a:xfrm>
                <a:off x="603007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A959ACD8-7B03-425E-A568-DD933FE53D29}"/>
                  </a:ext>
                </a:extLst>
              </p:cNvPr>
              <p:cNvSpPr/>
              <p:nvPr/>
            </p:nvSpPr>
            <p:spPr>
              <a:xfrm>
                <a:off x="6089225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6" name="Freeform: Shape 145">
                <a:extLst>
                  <a:ext uri="{FF2B5EF4-FFF2-40B4-BE49-F238E27FC236}">
                    <a16:creationId xmlns:a16="http://schemas.microsoft.com/office/drawing/2014/main" id="{C1417EAD-6931-45DD-A71C-649A3A1E1742}"/>
                  </a:ext>
                </a:extLst>
              </p:cNvPr>
              <p:cNvSpPr/>
              <p:nvPr/>
            </p:nvSpPr>
            <p:spPr>
              <a:xfrm>
                <a:off x="5734040" y="377741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id="{3F8F5897-91C8-4949-B3E2-08E8C4D10561}"/>
                  </a:ext>
                </a:extLst>
              </p:cNvPr>
              <p:cNvSpPr/>
              <p:nvPr/>
            </p:nvSpPr>
            <p:spPr>
              <a:xfrm>
                <a:off x="5793285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8" name="Freeform: Shape 147">
                <a:extLst>
                  <a:ext uri="{FF2B5EF4-FFF2-40B4-BE49-F238E27FC236}">
                    <a16:creationId xmlns:a16="http://schemas.microsoft.com/office/drawing/2014/main" id="{818AF2B2-848E-432A-853D-4171DB436AB9}"/>
                  </a:ext>
                </a:extLst>
              </p:cNvPr>
              <p:cNvSpPr/>
              <p:nvPr/>
            </p:nvSpPr>
            <p:spPr>
              <a:xfrm>
                <a:off x="5852436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9" name="Freeform: Shape 148">
                <a:extLst>
                  <a:ext uri="{FF2B5EF4-FFF2-40B4-BE49-F238E27FC236}">
                    <a16:creationId xmlns:a16="http://schemas.microsoft.com/office/drawing/2014/main" id="{A95D8E15-C401-4021-A442-B2B29505E22D}"/>
                  </a:ext>
                </a:extLst>
              </p:cNvPr>
              <p:cNvSpPr/>
              <p:nvPr/>
            </p:nvSpPr>
            <p:spPr>
              <a:xfrm>
                <a:off x="5911683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91B6E7C4-CA47-4FE7-84A9-629E655725F3}"/>
                  </a:ext>
                </a:extLst>
              </p:cNvPr>
              <p:cNvSpPr/>
              <p:nvPr/>
            </p:nvSpPr>
            <p:spPr>
              <a:xfrm>
                <a:off x="5970835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AD49B82B-2837-42BA-9DE4-DF33E912C8C5}"/>
                  </a:ext>
                </a:extLst>
              </p:cNvPr>
              <p:cNvSpPr/>
              <p:nvPr/>
            </p:nvSpPr>
            <p:spPr>
              <a:xfrm>
                <a:off x="6030082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2" name="Freeform: Shape 151">
                <a:extLst>
                  <a:ext uri="{FF2B5EF4-FFF2-40B4-BE49-F238E27FC236}">
                    <a16:creationId xmlns:a16="http://schemas.microsoft.com/office/drawing/2014/main" id="{173AEBBC-7300-434A-90D2-797E21B1434C}"/>
                  </a:ext>
                </a:extLst>
              </p:cNvPr>
              <p:cNvSpPr/>
              <p:nvPr/>
            </p:nvSpPr>
            <p:spPr>
              <a:xfrm>
                <a:off x="6089231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3" name="Freeform: Shape 152">
                <a:extLst>
                  <a:ext uri="{FF2B5EF4-FFF2-40B4-BE49-F238E27FC236}">
                    <a16:creationId xmlns:a16="http://schemas.microsoft.com/office/drawing/2014/main" id="{079F400B-1FBB-4723-AE19-B242DD4F5F4D}"/>
                  </a:ext>
                </a:extLst>
              </p:cNvPr>
              <p:cNvSpPr/>
              <p:nvPr/>
            </p:nvSpPr>
            <p:spPr>
              <a:xfrm>
                <a:off x="6148476" y="3481374"/>
                <a:ext cx="14097" cy="14096"/>
              </a:xfrm>
              <a:custGeom>
                <a:avLst/>
                <a:gdLst>
                  <a:gd name="connsiteX0" fmla="*/ 14097 w 14097"/>
                  <a:gd name="connsiteY0" fmla="*/ 7049 h 14096"/>
                  <a:gd name="connsiteX1" fmla="*/ 7049 w 14097"/>
                  <a:gd name="connsiteY1" fmla="*/ 14097 h 14096"/>
                  <a:gd name="connsiteX2" fmla="*/ 0 w 14097"/>
                  <a:gd name="connsiteY2" fmla="*/ 7049 h 14096"/>
                  <a:gd name="connsiteX3" fmla="*/ 7049 w 14097"/>
                  <a:gd name="connsiteY3" fmla="*/ 0 h 14096"/>
                  <a:gd name="connsiteX4" fmla="*/ 14097 w 14097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4" name="Freeform: Shape 153">
                <a:extLst>
                  <a:ext uri="{FF2B5EF4-FFF2-40B4-BE49-F238E27FC236}">
                    <a16:creationId xmlns:a16="http://schemas.microsoft.com/office/drawing/2014/main" id="{F3220893-28AF-4796-89C4-497A3E0F7375}"/>
                  </a:ext>
                </a:extLst>
              </p:cNvPr>
              <p:cNvSpPr/>
              <p:nvPr/>
            </p:nvSpPr>
            <p:spPr>
              <a:xfrm>
                <a:off x="6207627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5" name="Freeform: Shape 154">
                <a:extLst>
                  <a:ext uri="{FF2B5EF4-FFF2-40B4-BE49-F238E27FC236}">
                    <a16:creationId xmlns:a16="http://schemas.microsoft.com/office/drawing/2014/main" id="{E37B6154-8BF3-4B1F-8CE6-4E1F92E2A756}"/>
                  </a:ext>
                </a:extLst>
              </p:cNvPr>
              <p:cNvSpPr/>
              <p:nvPr/>
            </p:nvSpPr>
            <p:spPr>
              <a:xfrm>
                <a:off x="626687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9 w 14096"/>
                  <a:gd name="connsiteY1" fmla="*/ 14097 h 14096"/>
                  <a:gd name="connsiteX2" fmla="*/ 0 w 14096"/>
                  <a:gd name="connsiteY2" fmla="*/ 7049 h 14096"/>
                  <a:gd name="connsiteX3" fmla="*/ 7049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6" name="Freeform: Shape 155">
                <a:extLst>
                  <a:ext uri="{FF2B5EF4-FFF2-40B4-BE49-F238E27FC236}">
                    <a16:creationId xmlns:a16="http://schemas.microsoft.com/office/drawing/2014/main" id="{AF054118-31C5-405F-98FD-C52552668115}"/>
                  </a:ext>
                </a:extLst>
              </p:cNvPr>
              <p:cNvSpPr/>
              <p:nvPr/>
            </p:nvSpPr>
            <p:spPr>
              <a:xfrm>
                <a:off x="632602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7" name="Freeform: Shape 156">
                <a:extLst>
                  <a:ext uri="{FF2B5EF4-FFF2-40B4-BE49-F238E27FC236}">
                    <a16:creationId xmlns:a16="http://schemas.microsoft.com/office/drawing/2014/main" id="{BC580ECA-94B5-4EEE-8B3E-D13068010A85}"/>
                  </a:ext>
                </a:extLst>
              </p:cNvPr>
              <p:cNvSpPr/>
              <p:nvPr/>
            </p:nvSpPr>
            <p:spPr>
              <a:xfrm>
                <a:off x="638526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8" name="Freeform: Shape 157">
                <a:extLst>
                  <a:ext uri="{FF2B5EF4-FFF2-40B4-BE49-F238E27FC236}">
                    <a16:creationId xmlns:a16="http://schemas.microsoft.com/office/drawing/2014/main" id="{B5EC5FD6-0D19-498D-BDFC-1C65B1405374}"/>
                  </a:ext>
                </a:extLst>
              </p:cNvPr>
              <p:cNvSpPr/>
              <p:nvPr/>
            </p:nvSpPr>
            <p:spPr>
              <a:xfrm>
                <a:off x="6444417" y="348137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9" name="Freeform: Shape 158">
                <a:extLst>
                  <a:ext uri="{FF2B5EF4-FFF2-40B4-BE49-F238E27FC236}">
                    <a16:creationId xmlns:a16="http://schemas.microsoft.com/office/drawing/2014/main" id="{1F47A1FC-F8D5-4DF4-B1D1-0B0F9CD2BD6C}"/>
                  </a:ext>
                </a:extLst>
              </p:cNvPr>
              <p:cNvSpPr/>
              <p:nvPr/>
            </p:nvSpPr>
            <p:spPr>
              <a:xfrm>
                <a:off x="6148476" y="3540622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0" name="Freeform: Shape 159">
                <a:extLst>
                  <a:ext uri="{FF2B5EF4-FFF2-40B4-BE49-F238E27FC236}">
                    <a16:creationId xmlns:a16="http://schemas.microsoft.com/office/drawing/2014/main" id="{503D5622-B726-487F-B57C-23162F37592D}"/>
                  </a:ext>
                </a:extLst>
              </p:cNvPr>
              <p:cNvSpPr/>
              <p:nvPr/>
            </p:nvSpPr>
            <p:spPr>
              <a:xfrm>
                <a:off x="6207627" y="354062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1" name="Freeform: Shape 160">
                <a:extLst>
                  <a:ext uri="{FF2B5EF4-FFF2-40B4-BE49-F238E27FC236}">
                    <a16:creationId xmlns:a16="http://schemas.microsoft.com/office/drawing/2014/main" id="{25E5A90C-2EF7-4B6F-A358-5BB4E600DD66}"/>
                  </a:ext>
                </a:extLst>
              </p:cNvPr>
              <p:cNvSpPr/>
              <p:nvPr/>
            </p:nvSpPr>
            <p:spPr>
              <a:xfrm>
                <a:off x="6266872" y="35406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2" name="Freeform: Shape 161">
                <a:extLst>
                  <a:ext uri="{FF2B5EF4-FFF2-40B4-BE49-F238E27FC236}">
                    <a16:creationId xmlns:a16="http://schemas.microsoft.com/office/drawing/2014/main" id="{302D610A-8A29-4084-9D8E-4D2CC0453FA3}"/>
                  </a:ext>
                </a:extLst>
              </p:cNvPr>
              <p:cNvSpPr/>
              <p:nvPr/>
            </p:nvSpPr>
            <p:spPr>
              <a:xfrm>
                <a:off x="6326022" y="354062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3" name="Freeform: Shape 162">
                <a:extLst>
                  <a:ext uri="{FF2B5EF4-FFF2-40B4-BE49-F238E27FC236}">
                    <a16:creationId xmlns:a16="http://schemas.microsoft.com/office/drawing/2014/main" id="{4512BE54-08BA-409A-9F16-0B3A63534F25}"/>
                  </a:ext>
                </a:extLst>
              </p:cNvPr>
              <p:cNvSpPr/>
              <p:nvPr/>
            </p:nvSpPr>
            <p:spPr>
              <a:xfrm>
                <a:off x="6385268" y="354063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4" name="Freeform: Shape 163">
                <a:extLst>
                  <a:ext uri="{FF2B5EF4-FFF2-40B4-BE49-F238E27FC236}">
                    <a16:creationId xmlns:a16="http://schemas.microsoft.com/office/drawing/2014/main" id="{21517A1B-623C-4FB6-A8DE-C70DE126139A}"/>
                  </a:ext>
                </a:extLst>
              </p:cNvPr>
              <p:cNvSpPr/>
              <p:nvPr/>
            </p:nvSpPr>
            <p:spPr>
              <a:xfrm>
                <a:off x="6444417" y="3540631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5" name="Freeform: Shape 164">
                <a:extLst>
                  <a:ext uri="{FF2B5EF4-FFF2-40B4-BE49-F238E27FC236}">
                    <a16:creationId xmlns:a16="http://schemas.microsoft.com/office/drawing/2014/main" id="{8F788AA1-211E-4C56-B36D-9863A62BC9E9}"/>
                  </a:ext>
                </a:extLst>
              </p:cNvPr>
              <p:cNvSpPr/>
              <p:nvPr/>
            </p:nvSpPr>
            <p:spPr>
              <a:xfrm>
                <a:off x="6148476" y="3599781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6" name="Freeform: Shape 165">
                <a:extLst>
                  <a:ext uri="{FF2B5EF4-FFF2-40B4-BE49-F238E27FC236}">
                    <a16:creationId xmlns:a16="http://schemas.microsoft.com/office/drawing/2014/main" id="{8B12D240-C258-4FE9-A423-E46A6773F17B}"/>
                  </a:ext>
                </a:extLst>
              </p:cNvPr>
              <p:cNvSpPr/>
              <p:nvPr/>
            </p:nvSpPr>
            <p:spPr>
              <a:xfrm>
                <a:off x="6207627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7" name="Freeform: Shape 166">
                <a:extLst>
                  <a:ext uri="{FF2B5EF4-FFF2-40B4-BE49-F238E27FC236}">
                    <a16:creationId xmlns:a16="http://schemas.microsoft.com/office/drawing/2014/main" id="{1A0AAA9A-6C12-4257-AC9C-FBFA0F0EEE0F}"/>
                  </a:ext>
                </a:extLst>
              </p:cNvPr>
              <p:cNvSpPr/>
              <p:nvPr/>
            </p:nvSpPr>
            <p:spPr>
              <a:xfrm>
                <a:off x="626687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8" name="Freeform: Shape 167">
                <a:extLst>
                  <a:ext uri="{FF2B5EF4-FFF2-40B4-BE49-F238E27FC236}">
                    <a16:creationId xmlns:a16="http://schemas.microsoft.com/office/drawing/2014/main" id="{61819836-2D65-4DA6-B1B2-20437FAD689A}"/>
                  </a:ext>
                </a:extLst>
              </p:cNvPr>
              <p:cNvSpPr/>
              <p:nvPr/>
            </p:nvSpPr>
            <p:spPr>
              <a:xfrm>
                <a:off x="632602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9" name="Freeform: Shape 168">
                <a:extLst>
                  <a:ext uri="{FF2B5EF4-FFF2-40B4-BE49-F238E27FC236}">
                    <a16:creationId xmlns:a16="http://schemas.microsoft.com/office/drawing/2014/main" id="{F89C4CF7-D75F-44C1-BC4D-DE7AA1E0D642}"/>
                  </a:ext>
                </a:extLst>
              </p:cNvPr>
              <p:cNvSpPr/>
              <p:nvPr/>
            </p:nvSpPr>
            <p:spPr>
              <a:xfrm>
                <a:off x="6385268" y="359978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0" name="Freeform: Shape 169">
                <a:extLst>
                  <a:ext uri="{FF2B5EF4-FFF2-40B4-BE49-F238E27FC236}">
                    <a16:creationId xmlns:a16="http://schemas.microsoft.com/office/drawing/2014/main" id="{A00CB392-768D-49BF-BA72-092945C55ACD}"/>
                  </a:ext>
                </a:extLst>
              </p:cNvPr>
              <p:cNvSpPr/>
              <p:nvPr/>
            </p:nvSpPr>
            <p:spPr>
              <a:xfrm>
                <a:off x="6444417" y="359978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1" name="Freeform: Shape 170">
                <a:extLst>
                  <a:ext uri="{FF2B5EF4-FFF2-40B4-BE49-F238E27FC236}">
                    <a16:creationId xmlns:a16="http://schemas.microsoft.com/office/drawing/2014/main" id="{CF276FAA-41F5-4B48-9482-8481D80FD916}"/>
                  </a:ext>
                </a:extLst>
              </p:cNvPr>
              <p:cNvSpPr/>
              <p:nvPr/>
            </p:nvSpPr>
            <p:spPr>
              <a:xfrm>
                <a:off x="6148476" y="3659026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2" name="Freeform: Shape 171">
                <a:extLst>
                  <a:ext uri="{FF2B5EF4-FFF2-40B4-BE49-F238E27FC236}">
                    <a16:creationId xmlns:a16="http://schemas.microsoft.com/office/drawing/2014/main" id="{B023AAE1-1E09-438C-94E4-1AA2E1261749}"/>
                  </a:ext>
                </a:extLst>
              </p:cNvPr>
              <p:cNvSpPr/>
              <p:nvPr/>
            </p:nvSpPr>
            <p:spPr>
              <a:xfrm>
                <a:off x="620762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3" name="Freeform: Shape 172">
                <a:extLst>
                  <a:ext uri="{FF2B5EF4-FFF2-40B4-BE49-F238E27FC236}">
                    <a16:creationId xmlns:a16="http://schemas.microsoft.com/office/drawing/2014/main" id="{6AF45571-CE43-461D-A8D7-2B47BADAC7A2}"/>
                  </a:ext>
                </a:extLst>
              </p:cNvPr>
              <p:cNvSpPr/>
              <p:nvPr/>
            </p:nvSpPr>
            <p:spPr>
              <a:xfrm>
                <a:off x="626687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4" name="Freeform: Shape 173">
                <a:extLst>
                  <a:ext uri="{FF2B5EF4-FFF2-40B4-BE49-F238E27FC236}">
                    <a16:creationId xmlns:a16="http://schemas.microsoft.com/office/drawing/2014/main" id="{D5EB8CB6-6D13-433E-A200-C3F33606CBA0}"/>
                  </a:ext>
                </a:extLst>
              </p:cNvPr>
              <p:cNvSpPr/>
              <p:nvPr/>
            </p:nvSpPr>
            <p:spPr>
              <a:xfrm>
                <a:off x="632602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5" name="Freeform: Shape 174">
                <a:extLst>
                  <a:ext uri="{FF2B5EF4-FFF2-40B4-BE49-F238E27FC236}">
                    <a16:creationId xmlns:a16="http://schemas.microsoft.com/office/drawing/2014/main" id="{F97E0D79-0FE9-4E61-B180-D44663AE43FB}"/>
                  </a:ext>
                </a:extLst>
              </p:cNvPr>
              <p:cNvSpPr/>
              <p:nvPr/>
            </p:nvSpPr>
            <p:spPr>
              <a:xfrm>
                <a:off x="6385268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6" name="Freeform: Shape 175">
                <a:extLst>
                  <a:ext uri="{FF2B5EF4-FFF2-40B4-BE49-F238E27FC236}">
                    <a16:creationId xmlns:a16="http://schemas.microsoft.com/office/drawing/2014/main" id="{0E7A30CB-3A49-440A-8BFF-DDECDE64AFB9}"/>
                  </a:ext>
                </a:extLst>
              </p:cNvPr>
              <p:cNvSpPr/>
              <p:nvPr/>
            </p:nvSpPr>
            <p:spPr>
              <a:xfrm>
                <a:off x="644441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7" name="Freeform: Shape 176">
                <a:extLst>
                  <a:ext uri="{FF2B5EF4-FFF2-40B4-BE49-F238E27FC236}">
                    <a16:creationId xmlns:a16="http://schemas.microsoft.com/office/drawing/2014/main" id="{2C9C1DFA-72DD-49AD-8233-893910818926}"/>
                  </a:ext>
                </a:extLst>
              </p:cNvPr>
              <p:cNvSpPr/>
              <p:nvPr/>
            </p:nvSpPr>
            <p:spPr>
              <a:xfrm>
                <a:off x="6148476" y="3718177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8" name="Freeform: Shape 177">
                <a:extLst>
                  <a:ext uri="{FF2B5EF4-FFF2-40B4-BE49-F238E27FC236}">
                    <a16:creationId xmlns:a16="http://schemas.microsoft.com/office/drawing/2014/main" id="{01E06A40-B44B-42D2-8166-86EA71277133}"/>
                  </a:ext>
                </a:extLst>
              </p:cNvPr>
              <p:cNvSpPr/>
              <p:nvPr/>
            </p:nvSpPr>
            <p:spPr>
              <a:xfrm>
                <a:off x="6207627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9" name="Freeform: Shape 178">
                <a:extLst>
                  <a:ext uri="{FF2B5EF4-FFF2-40B4-BE49-F238E27FC236}">
                    <a16:creationId xmlns:a16="http://schemas.microsoft.com/office/drawing/2014/main" id="{AAD1390C-B164-4DA1-8585-4920E900C857}"/>
                  </a:ext>
                </a:extLst>
              </p:cNvPr>
              <p:cNvSpPr/>
              <p:nvPr/>
            </p:nvSpPr>
            <p:spPr>
              <a:xfrm>
                <a:off x="626687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0" name="Freeform: Shape 179">
                <a:extLst>
                  <a:ext uri="{FF2B5EF4-FFF2-40B4-BE49-F238E27FC236}">
                    <a16:creationId xmlns:a16="http://schemas.microsoft.com/office/drawing/2014/main" id="{6E37C65D-A0AE-4C3D-871A-FC32207011DF}"/>
                  </a:ext>
                </a:extLst>
              </p:cNvPr>
              <p:cNvSpPr/>
              <p:nvPr/>
            </p:nvSpPr>
            <p:spPr>
              <a:xfrm>
                <a:off x="632602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1" name="Freeform: Shape 180">
                <a:extLst>
                  <a:ext uri="{FF2B5EF4-FFF2-40B4-BE49-F238E27FC236}">
                    <a16:creationId xmlns:a16="http://schemas.microsoft.com/office/drawing/2014/main" id="{0F946D8A-AA88-4AD8-8CFC-060E4352D7C7}"/>
                  </a:ext>
                </a:extLst>
              </p:cNvPr>
              <p:cNvSpPr/>
              <p:nvPr/>
            </p:nvSpPr>
            <p:spPr>
              <a:xfrm>
                <a:off x="6385268" y="371817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2" name="Freeform: Shape 181">
                <a:extLst>
                  <a:ext uri="{FF2B5EF4-FFF2-40B4-BE49-F238E27FC236}">
                    <a16:creationId xmlns:a16="http://schemas.microsoft.com/office/drawing/2014/main" id="{26C69E7E-139D-4304-9A47-E443E0325007}"/>
                  </a:ext>
                </a:extLst>
              </p:cNvPr>
              <p:cNvSpPr/>
              <p:nvPr/>
            </p:nvSpPr>
            <p:spPr>
              <a:xfrm>
                <a:off x="6444417" y="371817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3" name="Freeform: Shape 182">
                <a:extLst>
                  <a:ext uri="{FF2B5EF4-FFF2-40B4-BE49-F238E27FC236}">
                    <a16:creationId xmlns:a16="http://schemas.microsoft.com/office/drawing/2014/main" id="{643619BB-998A-4688-9EA8-E1A29493B652}"/>
                  </a:ext>
                </a:extLst>
              </p:cNvPr>
              <p:cNvSpPr/>
              <p:nvPr/>
            </p:nvSpPr>
            <p:spPr>
              <a:xfrm>
                <a:off x="6148472" y="3777419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4" name="Freeform: Shape 183">
                <a:extLst>
                  <a:ext uri="{FF2B5EF4-FFF2-40B4-BE49-F238E27FC236}">
                    <a16:creationId xmlns:a16="http://schemas.microsoft.com/office/drawing/2014/main" id="{CA567F32-881E-43C4-BBB0-CDDAFDD276A3}"/>
                  </a:ext>
                </a:extLst>
              </p:cNvPr>
              <p:cNvSpPr/>
              <p:nvPr/>
            </p:nvSpPr>
            <p:spPr>
              <a:xfrm>
                <a:off x="6207622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5" name="Freeform: Shape 184">
                <a:extLst>
                  <a:ext uri="{FF2B5EF4-FFF2-40B4-BE49-F238E27FC236}">
                    <a16:creationId xmlns:a16="http://schemas.microsoft.com/office/drawing/2014/main" id="{D1E4C6D4-84CE-4DDC-AC0F-FEDBD9A4BC7B}"/>
                  </a:ext>
                </a:extLst>
              </p:cNvPr>
              <p:cNvSpPr/>
              <p:nvPr/>
            </p:nvSpPr>
            <p:spPr>
              <a:xfrm>
                <a:off x="6266868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6" name="Freeform: Shape 185">
                <a:extLst>
                  <a:ext uri="{FF2B5EF4-FFF2-40B4-BE49-F238E27FC236}">
                    <a16:creationId xmlns:a16="http://schemas.microsoft.com/office/drawing/2014/main" id="{0A2F5831-8F83-4A7E-8185-CA727AF7CAA1}"/>
                  </a:ext>
                </a:extLst>
              </p:cNvPr>
              <p:cNvSpPr/>
              <p:nvPr/>
            </p:nvSpPr>
            <p:spPr>
              <a:xfrm>
                <a:off x="6326024" y="3777383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7" name="Freeform: Shape 186">
                <a:extLst>
                  <a:ext uri="{FF2B5EF4-FFF2-40B4-BE49-F238E27FC236}">
                    <a16:creationId xmlns:a16="http://schemas.microsoft.com/office/drawing/2014/main" id="{33B1C91A-AFEE-4375-83C7-8C346ECB6CB6}"/>
                  </a:ext>
                </a:extLst>
              </p:cNvPr>
              <p:cNvSpPr/>
              <p:nvPr/>
            </p:nvSpPr>
            <p:spPr>
              <a:xfrm>
                <a:off x="6385287" y="377742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8" name="Freeform: Shape 187">
                <a:extLst>
                  <a:ext uri="{FF2B5EF4-FFF2-40B4-BE49-F238E27FC236}">
                    <a16:creationId xmlns:a16="http://schemas.microsoft.com/office/drawing/2014/main" id="{8F328456-0E85-48D3-820F-81CCF861C7C0}"/>
                  </a:ext>
                </a:extLst>
              </p:cNvPr>
              <p:cNvSpPr/>
              <p:nvPr/>
            </p:nvSpPr>
            <p:spPr>
              <a:xfrm>
                <a:off x="6444424" y="37774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937666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aut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Forme libre : Forme 36">
            <a:extLst>
              <a:ext uri="{FF2B5EF4-FFF2-40B4-BE49-F238E27FC236}">
                <a16:creationId xmlns:a16="http://schemas.microsoft.com/office/drawing/2014/main" id="{9B6909CF-743B-4DF1-8060-7377C3B0EC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408103" y="-15159"/>
            <a:ext cx="4902679" cy="4616801"/>
          </a:xfrm>
          <a:custGeom>
            <a:avLst/>
            <a:gdLst>
              <a:gd name="connsiteX0" fmla="*/ 1825048 w 6355652"/>
              <a:gd name="connsiteY0" fmla="*/ 0 h 6050127"/>
              <a:gd name="connsiteX1" fmla="*/ 4530604 w 6355652"/>
              <a:gd name="connsiteY1" fmla="*/ 0 h 6050127"/>
              <a:gd name="connsiteX2" fmla="*/ 4692567 w 6355652"/>
              <a:gd name="connsiteY2" fmla="*/ 78022 h 6050127"/>
              <a:gd name="connsiteX3" fmla="*/ 6355652 w 6355652"/>
              <a:gd name="connsiteY3" fmla="*/ 2872301 h 6050127"/>
              <a:gd name="connsiteX4" fmla="*/ 3177826 w 6355652"/>
              <a:gd name="connsiteY4" fmla="*/ 6050127 h 6050127"/>
              <a:gd name="connsiteX5" fmla="*/ 0 w 6355652"/>
              <a:gd name="connsiteY5" fmla="*/ 2872301 h 6050127"/>
              <a:gd name="connsiteX6" fmla="*/ 1663086 w 6355652"/>
              <a:gd name="connsiteY6" fmla="*/ 78022 h 6050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5652" h="6050127">
                <a:moveTo>
                  <a:pt x="1825048" y="0"/>
                </a:moveTo>
                <a:lnTo>
                  <a:pt x="4530604" y="0"/>
                </a:lnTo>
                <a:lnTo>
                  <a:pt x="4692567" y="78022"/>
                </a:lnTo>
                <a:cubicBezTo>
                  <a:pt x="5683175" y="616152"/>
                  <a:pt x="6355652" y="1665694"/>
                  <a:pt x="6355652" y="2872301"/>
                </a:cubicBezTo>
                <a:cubicBezTo>
                  <a:pt x="6355652" y="4627366"/>
                  <a:pt x="4932891" y="6050127"/>
                  <a:pt x="3177826" y="6050127"/>
                </a:cubicBezTo>
                <a:cubicBezTo>
                  <a:pt x="1422761" y="6050127"/>
                  <a:pt x="0" y="4627366"/>
                  <a:pt x="0" y="2872301"/>
                </a:cubicBezTo>
                <a:cubicBezTo>
                  <a:pt x="0" y="1665694"/>
                  <a:pt x="672477" y="616152"/>
                  <a:pt x="1663086" y="78022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grpSp>
        <p:nvGrpSpPr>
          <p:cNvPr id="38" name="Groupe 37">
            <a:extLst>
              <a:ext uri="{FF2B5EF4-FFF2-40B4-BE49-F238E27FC236}">
                <a16:creationId xmlns:a16="http://schemas.microsoft.com/office/drawing/2014/main" id="{5525794F-443C-40B3-AC9C-14F574B04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1479558"/>
            <a:ext cx="1861854" cy="717514"/>
            <a:chOff x="0" y="1479558"/>
            <a:chExt cx="1861854" cy="717514"/>
          </a:xfrm>
          <a:solidFill>
            <a:schemeClr val="tx1"/>
          </a:solidFill>
        </p:grpSpPr>
        <p:sp>
          <p:nvSpPr>
            <p:cNvPr id="39" name="Forme libre : Forme 38">
              <a:extLst>
                <a:ext uri="{FF2B5EF4-FFF2-40B4-BE49-F238E27FC236}">
                  <a16:creationId xmlns:a16="http://schemas.microsoft.com/office/drawing/2014/main" id="{D60C3E59-61BE-442E-9897-D92166F40D31}"/>
                </a:ext>
              </a:extLst>
            </p:cNvPr>
            <p:cNvSpPr/>
            <p:nvPr/>
          </p:nvSpPr>
          <p:spPr>
            <a:xfrm>
              <a:off x="0" y="147955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0" name="Forme libre : Forme 39">
              <a:extLst>
                <a:ext uri="{FF2B5EF4-FFF2-40B4-BE49-F238E27FC236}">
                  <a16:creationId xmlns:a16="http://schemas.microsoft.com/office/drawing/2014/main" id="{12C7B4DA-5162-484A-9B4D-A784EF13976B}"/>
                </a:ext>
              </a:extLst>
            </p:cNvPr>
            <p:cNvSpPr/>
            <p:nvPr/>
          </p:nvSpPr>
          <p:spPr>
            <a:xfrm>
              <a:off x="0" y="191929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41" name="Forme libre : Forme 40">
            <a:extLst>
              <a:ext uri="{FF2B5EF4-FFF2-40B4-BE49-F238E27FC236}">
                <a16:creationId xmlns:a16="http://schemas.microsoft.com/office/drawing/2014/main" id="{1E3F66BB-BDA3-4747-BDE0-3D814CBE5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417246" y="-12193"/>
            <a:ext cx="4902679" cy="4616801"/>
          </a:xfrm>
          <a:custGeom>
            <a:avLst/>
            <a:gdLst>
              <a:gd name="connsiteX0" fmla="*/ 1825048 w 6355652"/>
              <a:gd name="connsiteY0" fmla="*/ 0 h 6050127"/>
              <a:gd name="connsiteX1" fmla="*/ 4530604 w 6355652"/>
              <a:gd name="connsiteY1" fmla="*/ 0 h 6050127"/>
              <a:gd name="connsiteX2" fmla="*/ 4692567 w 6355652"/>
              <a:gd name="connsiteY2" fmla="*/ 78022 h 6050127"/>
              <a:gd name="connsiteX3" fmla="*/ 6355652 w 6355652"/>
              <a:gd name="connsiteY3" fmla="*/ 2872301 h 6050127"/>
              <a:gd name="connsiteX4" fmla="*/ 3177826 w 6355652"/>
              <a:gd name="connsiteY4" fmla="*/ 6050127 h 6050127"/>
              <a:gd name="connsiteX5" fmla="*/ 0 w 6355652"/>
              <a:gd name="connsiteY5" fmla="*/ 2872301 h 6050127"/>
              <a:gd name="connsiteX6" fmla="*/ 1663086 w 6355652"/>
              <a:gd name="connsiteY6" fmla="*/ 78022 h 6050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5652" h="6050127">
                <a:moveTo>
                  <a:pt x="1825048" y="0"/>
                </a:moveTo>
                <a:lnTo>
                  <a:pt x="4530604" y="0"/>
                </a:lnTo>
                <a:lnTo>
                  <a:pt x="4692567" y="78022"/>
                </a:lnTo>
                <a:cubicBezTo>
                  <a:pt x="5683175" y="616152"/>
                  <a:pt x="6355652" y="1665694"/>
                  <a:pt x="6355652" y="2872301"/>
                </a:cubicBezTo>
                <a:cubicBezTo>
                  <a:pt x="6355652" y="4627366"/>
                  <a:pt x="4932891" y="6050127"/>
                  <a:pt x="3177826" y="6050127"/>
                </a:cubicBezTo>
                <a:cubicBezTo>
                  <a:pt x="1422761" y="6050127"/>
                  <a:pt x="0" y="4627366"/>
                  <a:pt x="0" y="2872301"/>
                </a:cubicBezTo>
                <a:cubicBezTo>
                  <a:pt x="0" y="1665694"/>
                  <a:pt x="672477" y="616152"/>
                  <a:pt x="1663086" y="78022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 useBgFill="1">
        <p:nvSpPr>
          <p:cNvPr id="42" name="Forme libre : Forme 41">
            <a:extLst>
              <a:ext uri="{FF2B5EF4-FFF2-40B4-BE49-F238E27FC236}">
                <a16:creationId xmlns:a16="http://schemas.microsoft.com/office/drawing/2014/main" id="{FA21FCC9-56C2-419C-BADF-9C928DDAD2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305243" y="-12192"/>
            <a:ext cx="4902678" cy="4544235"/>
          </a:xfrm>
          <a:custGeom>
            <a:avLst/>
            <a:gdLst>
              <a:gd name="connsiteX0" fmla="*/ 1529549 w 6355652"/>
              <a:gd name="connsiteY0" fmla="*/ 0 h 5890980"/>
              <a:gd name="connsiteX1" fmla="*/ 4826104 w 6355652"/>
              <a:gd name="connsiteY1" fmla="*/ 0 h 5890980"/>
              <a:gd name="connsiteX2" fmla="*/ 4954579 w 6355652"/>
              <a:gd name="connsiteY2" fmla="*/ 78051 h 5890980"/>
              <a:gd name="connsiteX3" fmla="*/ 6355652 w 6355652"/>
              <a:gd name="connsiteY3" fmla="*/ 2713154 h 5890980"/>
              <a:gd name="connsiteX4" fmla="*/ 3177826 w 6355652"/>
              <a:gd name="connsiteY4" fmla="*/ 5890980 h 5890980"/>
              <a:gd name="connsiteX5" fmla="*/ 0 w 6355652"/>
              <a:gd name="connsiteY5" fmla="*/ 2713154 h 5890980"/>
              <a:gd name="connsiteX6" fmla="*/ 1401073 w 6355652"/>
              <a:gd name="connsiteY6" fmla="*/ 78051 h 5890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5652" h="5890980">
                <a:moveTo>
                  <a:pt x="1529549" y="0"/>
                </a:moveTo>
                <a:lnTo>
                  <a:pt x="4826104" y="0"/>
                </a:lnTo>
                <a:lnTo>
                  <a:pt x="4954579" y="78051"/>
                </a:lnTo>
                <a:cubicBezTo>
                  <a:pt x="5799886" y="649129"/>
                  <a:pt x="6355652" y="1616239"/>
                  <a:pt x="6355652" y="2713154"/>
                </a:cubicBezTo>
                <a:cubicBezTo>
                  <a:pt x="6355652" y="4468219"/>
                  <a:pt x="4932891" y="5890980"/>
                  <a:pt x="3177826" y="5890980"/>
                </a:cubicBezTo>
                <a:cubicBezTo>
                  <a:pt x="1422761" y="5890980"/>
                  <a:pt x="0" y="4468219"/>
                  <a:pt x="0" y="2713154"/>
                </a:cubicBezTo>
                <a:cubicBezTo>
                  <a:pt x="0" y="1616239"/>
                  <a:pt x="555766" y="649129"/>
                  <a:pt x="1401073" y="78051"/>
                </a:cubicBezTo>
                <a:close/>
              </a:path>
            </a:pathLst>
          </a:cu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43" name="Titre 1">
            <a:extLst>
              <a:ext uri="{FF2B5EF4-FFF2-40B4-BE49-F238E27FC236}">
                <a16:creationId xmlns:a16="http://schemas.microsoft.com/office/drawing/2014/main" id="{464FCAEB-7D76-4806-B8EA-F97A887CED7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760765" y="324937"/>
            <a:ext cx="4024032" cy="2885715"/>
          </a:xfrm>
        </p:spPr>
        <p:txBody>
          <a:bodyPr rtlCol="0"/>
          <a:lstStyle>
            <a:lvl1pPr algn="ctr">
              <a:defRPr sz="6000" b="1" spc="1500" baseline="0"/>
            </a:lvl1pPr>
          </a:lstStyle>
          <a:p>
            <a:pPr rtl="0"/>
            <a:r>
              <a:rPr lang="fr"/>
              <a:t>CLIQUEZ</a:t>
            </a:r>
            <a:br>
              <a:rPr lang="en-US" dirty="0"/>
            </a:br>
            <a:r>
              <a:rPr lang="fr"/>
              <a:t>POUR AJOUTER UN TITRE</a:t>
            </a:r>
          </a:p>
        </p:txBody>
      </p:sp>
      <p:sp>
        <p:nvSpPr>
          <p:cNvPr id="44" name="Sous-titre 2">
            <a:extLst>
              <a:ext uri="{FF2B5EF4-FFF2-40B4-BE49-F238E27FC236}">
                <a16:creationId xmlns:a16="http://schemas.microsoft.com/office/drawing/2014/main" id="{192D33E3-D5C6-4492-9AB0-13294FD469B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760765" y="3166312"/>
            <a:ext cx="4024032" cy="771802"/>
          </a:xfrm>
        </p:spPr>
        <p:txBody>
          <a:bodyPr rtlCol="0"/>
          <a:lstStyle>
            <a:lvl1pPr algn="ctr">
              <a:buFontTx/>
              <a:buNone/>
              <a:defRPr sz="2400" spc="400" baseline="0"/>
            </a:lvl1pPr>
          </a:lstStyle>
          <a:p>
            <a:pPr rtl="0"/>
            <a:r>
              <a:rPr lang="fr"/>
              <a:t>CLIQUEZ POUR AJOUTER UN SOUS-TITRE</a:t>
            </a:r>
          </a:p>
        </p:txBody>
      </p:sp>
      <p:sp>
        <p:nvSpPr>
          <p:cNvPr id="45" name="Graphique 212">
            <a:extLst>
              <a:ext uri="{FF2B5EF4-FFF2-40B4-BE49-F238E27FC236}">
                <a16:creationId xmlns:a16="http://schemas.microsoft.com/office/drawing/2014/main" id="{55253C8E-0DF4-4187-8CFA-8E892B59BE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649933" y="1550555"/>
            <a:ext cx="413564" cy="4135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46" name="Graphique 212">
            <a:extLst>
              <a:ext uri="{FF2B5EF4-FFF2-40B4-BE49-F238E27FC236}">
                <a16:creationId xmlns:a16="http://schemas.microsoft.com/office/drawing/2014/main" id="{3E81479D-EC31-42B5-A3A1-02155919F8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649933" y="1550555"/>
            <a:ext cx="413564" cy="4135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54" name="Ovale 53">
            <a:extLst>
              <a:ext uri="{FF2B5EF4-FFF2-40B4-BE49-F238E27FC236}">
                <a16:creationId xmlns:a16="http://schemas.microsoft.com/office/drawing/2014/main" id="{95B72045-B7EA-46A3-BFC1-BED5E2661A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369124" y="5424608"/>
            <a:ext cx="319941" cy="319941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55" name="Ovale 54">
            <a:extLst>
              <a:ext uri="{FF2B5EF4-FFF2-40B4-BE49-F238E27FC236}">
                <a16:creationId xmlns:a16="http://schemas.microsoft.com/office/drawing/2014/main" id="{0F04D741-7B27-4605-B65D-7E8A12D22C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369124" y="5424608"/>
            <a:ext cx="319941" cy="319941"/>
          </a:xfrm>
          <a:prstGeom prst="ellipse">
            <a:avLst/>
          </a:prstGeom>
          <a:solidFill>
            <a:schemeClr val="accent3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61" name="Espace réservé d’image 60">
            <a:extLst>
              <a:ext uri="{FF2B5EF4-FFF2-40B4-BE49-F238E27FC236}">
                <a16:creationId xmlns:a16="http://schemas.microsoft.com/office/drawing/2014/main" id="{F0483D74-29C5-49E3-B816-46CBA8A9309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01855" y="2313765"/>
            <a:ext cx="4773089" cy="4544235"/>
          </a:xfrm>
          <a:custGeom>
            <a:avLst/>
            <a:gdLst>
              <a:gd name="connsiteX0" fmla="*/ 2386544 w 4773089"/>
              <a:gd name="connsiteY0" fmla="*/ 0 h 4544235"/>
              <a:gd name="connsiteX1" fmla="*/ 4773089 w 4773089"/>
              <a:gd name="connsiteY1" fmla="*/ 2386545 h 4544235"/>
              <a:gd name="connsiteX2" fmla="*/ 3524113 w 4773089"/>
              <a:gd name="connsiteY2" fmla="*/ 4485046 h 4544235"/>
              <a:gd name="connsiteX3" fmla="*/ 3401244 w 4773089"/>
              <a:gd name="connsiteY3" fmla="*/ 4544235 h 4544235"/>
              <a:gd name="connsiteX4" fmla="*/ 1371845 w 4773089"/>
              <a:gd name="connsiteY4" fmla="*/ 4544235 h 4544235"/>
              <a:gd name="connsiteX5" fmla="*/ 1248976 w 4773089"/>
              <a:gd name="connsiteY5" fmla="*/ 4485046 h 4544235"/>
              <a:gd name="connsiteX6" fmla="*/ 0 w 4773089"/>
              <a:gd name="connsiteY6" fmla="*/ 2386545 h 4544235"/>
              <a:gd name="connsiteX7" fmla="*/ 2386544 w 4773089"/>
              <a:gd name="connsiteY7" fmla="*/ 0 h 4544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73089" h="4544235">
                <a:moveTo>
                  <a:pt x="2386544" y="0"/>
                </a:moveTo>
                <a:cubicBezTo>
                  <a:pt x="3704596" y="0"/>
                  <a:pt x="4773089" y="1068494"/>
                  <a:pt x="4773089" y="2386545"/>
                </a:cubicBezTo>
                <a:cubicBezTo>
                  <a:pt x="4773089" y="3292705"/>
                  <a:pt x="4268059" y="4080910"/>
                  <a:pt x="3524113" y="4485046"/>
                </a:cubicBezTo>
                <a:lnTo>
                  <a:pt x="3401244" y="4544235"/>
                </a:lnTo>
                <a:lnTo>
                  <a:pt x="1371845" y="4544235"/>
                </a:lnTo>
                <a:lnTo>
                  <a:pt x="1248976" y="4485046"/>
                </a:lnTo>
                <a:cubicBezTo>
                  <a:pt x="505030" y="4080910"/>
                  <a:pt x="0" y="3292705"/>
                  <a:pt x="0" y="2386545"/>
                </a:cubicBezTo>
                <a:cubicBezTo>
                  <a:pt x="0" y="1068494"/>
                  <a:pt x="1068494" y="0"/>
                  <a:pt x="2386544" y="0"/>
                </a:cubicBezTo>
                <a:close/>
              </a:path>
            </a:pathLst>
          </a:custGeom>
          <a:noFill/>
        </p:spPr>
        <p:txBody>
          <a:bodyPr wrap="square" rtlCol="0">
            <a:noAutofit/>
          </a:bodyPr>
          <a:lstStyle>
            <a:lvl1pPr algn="ctr">
              <a:buFontTx/>
              <a:buNone/>
              <a:defRPr/>
            </a:lvl1pPr>
          </a:lstStyle>
          <a:p>
            <a:pPr rtl="0"/>
            <a:r>
              <a:rPr lang="fr-FR"/>
              <a:t>Cliquez sur l'icône pour ajouter une image</a:t>
            </a:r>
            <a:endParaRPr lang="fr"/>
          </a:p>
        </p:txBody>
      </p:sp>
      <p:grpSp>
        <p:nvGrpSpPr>
          <p:cNvPr id="15" name="Graphique 185">
            <a:extLst>
              <a:ext uri="{FF2B5EF4-FFF2-40B4-BE49-F238E27FC236}">
                <a16:creationId xmlns:a16="http://schemas.microsoft.com/office/drawing/2014/main" id="{9659A986-3E9F-4994-8D36-D1B503E2C7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847710" y="6388311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16" name="Forme libre : Forme 15">
              <a:extLst>
                <a:ext uri="{FF2B5EF4-FFF2-40B4-BE49-F238E27FC236}">
                  <a16:creationId xmlns:a16="http://schemas.microsoft.com/office/drawing/2014/main" id="{6F426D1A-9389-46FC-B066-C6E591C89C74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" name="Forme libre : Forme 16">
              <a:extLst>
                <a:ext uri="{FF2B5EF4-FFF2-40B4-BE49-F238E27FC236}">
                  <a16:creationId xmlns:a16="http://schemas.microsoft.com/office/drawing/2014/main" id="{67883ED4-0FCB-4F63-84F4-0C4F06DC1C24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" name="Forme libre : Forme 17">
              <a:extLst>
                <a:ext uri="{FF2B5EF4-FFF2-40B4-BE49-F238E27FC236}">
                  <a16:creationId xmlns:a16="http://schemas.microsoft.com/office/drawing/2014/main" id="{A9B6A69C-E38F-4A2E-8302-8744909FCD5D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9" name="Forme libre : Forme 18">
              <a:extLst>
                <a:ext uri="{FF2B5EF4-FFF2-40B4-BE49-F238E27FC236}">
                  <a16:creationId xmlns:a16="http://schemas.microsoft.com/office/drawing/2014/main" id="{BE1B19A3-9111-4F40-98B6-8EEE7D1CE04E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0" name="Forme libre : Forme 19">
              <a:extLst>
                <a:ext uri="{FF2B5EF4-FFF2-40B4-BE49-F238E27FC236}">
                  <a16:creationId xmlns:a16="http://schemas.microsoft.com/office/drawing/2014/main" id="{630653FA-2CEA-4F48-8C3D-AB750074BF33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249857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rdre du jou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Titre 1">
            <a:extLst>
              <a:ext uri="{FF2B5EF4-FFF2-40B4-BE49-F238E27FC236}">
                <a16:creationId xmlns:a16="http://schemas.microsoft.com/office/drawing/2014/main" id="{BF92C786-F148-4356-BCC8-D4DB6DC803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6784" y="396117"/>
            <a:ext cx="5217172" cy="1158857"/>
          </a:xfrm>
        </p:spPr>
        <p:txBody>
          <a:bodyPr rtlCol="0" anchor="b">
            <a:normAutofit/>
          </a:bodyPr>
          <a:lstStyle/>
          <a:p>
            <a:pPr rtl="0"/>
            <a:r>
              <a:rPr lang="fr-FR"/>
              <a:t>Modifiez le style du titre</a:t>
            </a:r>
            <a:endParaRPr lang="en-US"/>
          </a:p>
        </p:txBody>
      </p:sp>
      <p:sp>
        <p:nvSpPr>
          <p:cNvPr id="45" name="Espace réservé d’image 2">
            <a:extLst>
              <a:ext uri="{FF2B5EF4-FFF2-40B4-BE49-F238E27FC236}">
                <a16:creationId xmlns:a16="http://schemas.microsoft.com/office/drawing/2014/main" id="{CC8A9357-2526-4109-8861-DCB89A78CA7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526293" y="1554582"/>
            <a:ext cx="3555043" cy="3217333"/>
          </a:xfrm>
        </p:spPr>
        <p:txBody>
          <a:bodyPr rtlCol="0"/>
          <a:lstStyle>
            <a:lvl1pPr>
              <a:buFontTx/>
              <a:buNone/>
              <a:defRPr/>
            </a:lvl1pPr>
          </a:lstStyle>
          <a:p>
            <a:pPr rtl="0"/>
            <a:r>
              <a:rPr lang="fr"/>
              <a:t>Cliquez pour ajouter une photo</a:t>
            </a:r>
          </a:p>
        </p:txBody>
      </p:sp>
      <p:sp>
        <p:nvSpPr>
          <p:cNvPr id="298" name="Espace réservé du contenu 2">
            <a:extLst>
              <a:ext uri="{FF2B5EF4-FFF2-40B4-BE49-F238E27FC236}">
                <a16:creationId xmlns:a16="http://schemas.microsoft.com/office/drawing/2014/main" id="{F0A93A7F-1937-4643-B9E7-342A8CB87BB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956783" y="1747592"/>
            <a:ext cx="5217173" cy="4351338"/>
          </a:xfrm>
        </p:spPr>
        <p:txBody>
          <a:bodyPr rtlCol="0">
            <a:normAutofit/>
          </a:bodyPr>
          <a:lstStyle>
            <a:lvl1pPr>
              <a:buFontTx/>
              <a:buNone/>
              <a:defRPr sz="2400"/>
            </a:lvl1pPr>
          </a:lstStyle>
          <a:p>
            <a:pPr rtl="0">
              <a:lnSpc>
                <a:spcPct val="130000"/>
              </a:lnSpc>
            </a:pPr>
            <a:r>
              <a:rPr lang="fr"/>
              <a:t>Cliquer pour ajouter du texte</a:t>
            </a:r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B5082B2A-0AFE-456C-9506-A5DAF807F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739959" y="3491269"/>
            <a:ext cx="365021" cy="365021"/>
            <a:chOff x="739959" y="3491269"/>
            <a:chExt cx="365021" cy="365021"/>
          </a:xfrm>
        </p:grpSpPr>
        <p:sp>
          <p:nvSpPr>
            <p:cNvPr id="267" name="Ovale 266">
              <a:extLst>
                <a:ext uri="{FF2B5EF4-FFF2-40B4-BE49-F238E27FC236}">
                  <a16:creationId xmlns:a16="http://schemas.microsoft.com/office/drawing/2014/main" id="{1D723022-AE16-42E7-AB92-B0D8FA9619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39959" y="3491269"/>
              <a:ext cx="365021" cy="365021"/>
            </a:xfrm>
            <a:prstGeom prst="ellipse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n-US"/>
            </a:p>
          </p:txBody>
        </p:sp>
        <p:sp>
          <p:nvSpPr>
            <p:cNvPr id="268" name="Ovale 267">
              <a:extLst>
                <a:ext uri="{FF2B5EF4-FFF2-40B4-BE49-F238E27FC236}">
                  <a16:creationId xmlns:a16="http://schemas.microsoft.com/office/drawing/2014/main" id="{01A660D0-3253-401B-9F04-DD8E71CC7A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39959" y="3491269"/>
              <a:ext cx="365021" cy="365021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n-US"/>
            </a:p>
          </p:txBody>
        </p:sp>
      </p:grpSp>
      <p:grpSp>
        <p:nvGrpSpPr>
          <p:cNvPr id="2" name="Groupe 1">
            <a:extLst>
              <a:ext uri="{FF2B5EF4-FFF2-40B4-BE49-F238E27FC236}">
                <a16:creationId xmlns:a16="http://schemas.microsoft.com/office/drawing/2014/main" id="{7D1E36DE-F754-4C67-AEDB-7A4CD5259E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96583" y="550047"/>
            <a:ext cx="1910252" cy="709661"/>
            <a:chOff x="496583" y="795582"/>
            <a:chExt cx="1910252" cy="709661"/>
          </a:xfrm>
        </p:grpSpPr>
        <p:grpSp>
          <p:nvGrpSpPr>
            <p:cNvPr id="261" name="Graphique 38">
              <a:extLst>
                <a:ext uri="{FF2B5EF4-FFF2-40B4-BE49-F238E27FC236}">
                  <a16:creationId xmlns:a16="http://schemas.microsoft.com/office/drawing/2014/main" id="{A4AD9011-9DCC-4A0F-BA80-27E6D3D5C0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496583" y="795582"/>
              <a:ext cx="1910252" cy="709661"/>
              <a:chOff x="2267504" y="2540250"/>
              <a:chExt cx="1990951" cy="739641"/>
            </a:xfrm>
            <a:solidFill>
              <a:schemeClr val="tx1"/>
            </a:solidFill>
          </p:grpSpPr>
          <p:sp>
            <p:nvSpPr>
              <p:cNvPr id="262" name="Forme libre : Forme 261">
                <a:extLst>
                  <a:ext uri="{FF2B5EF4-FFF2-40B4-BE49-F238E27FC236}">
                    <a16:creationId xmlns:a16="http://schemas.microsoft.com/office/drawing/2014/main" id="{A0221D30-DD4B-4E09-850A-CBBAAA4A051C}"/>
                  </a:ext>
                </a:extLst>
              </p:cNvPr>
              <p:cNvSpPr/>
              <p:nvPr/>
            </p:nvSpPr>
            <p:spPr>
              <a:xfrm>
                <a:off x="2267504" y="2540250"/>
                <a:ext cx="1990951" cy="286230"/>
              </a:xfrm>
              <a:custGeom>
                <a:avLst/>
                <a:gdLst>
                  <a:gd name="connsiteX0" fmla="*/ 1489414 w 1990951"/>
                  <a:gd name="connsiteY0" fmla="*/ 286231 h 286230"/>
                  <a:gd name="connsiteX1" fmla="*/ 1243712 w 1990951"/>
                  <a:gd name="connsiteY1" fmla="*/ 40528 h 286230"/>
                  <a:gd name="connsiteX2" fmla="*/ 995476 w 1990951"/>
                  <a:gd name="connsiteY2" fmla="*/ 286231 h 286230"/>
                  <a:gd name="connsiteX3" fmla="*/ 749773 w 1990951"/>
                  <a:gd name="connsiteY3" fmla="*/ 40528 h 286230"/>
                  <a:gd name="connsiteX4" fmla="*/ 504071 w 1990951"/>
                  <a:gd name="connsiteY4" fmla="*/ 286231 h 286230"/>
                  <a:gd name="connsiteX5" fmla="*/ 255835 w 1990951"/>
                  <a:gd name="connsiteY5" fmla="*/ 40528 h 286230"/>
                  <a:gd name="connsiteX6" fmla="*/ 20264 w 1990951"/>
                  <a:gd name="connsiteY6" fmla="*/ 276099 h 286230"/>
                  <a:gd name="connsiteX7" fmla="*/ 0 w 1990951"/>
                  <a:gd name="connsiteY7" fmla="*/ 255835 h 286230"/>
                  <a:gd name="connsiteX8" fmla="*/ 255835 w 1990951"/>
                  <a:gd name="connsiteY8" fmla="*/ 0 h 286230"/>
                  <a:gd name="connsiteX9" fmla="*/ 504071 w 1990951"/>
                  <a:gd name="connsiteY9" fmla="*/ 245703 h 286230"/>
                  <a:gd name="connsiteX10" fmla="*/ 749773 w 1990951"/>
                  <a:gd name="connsiteY10" fmla="*/ 0 h 286230"/>
                  <a:gd name="connsiteX11" fmla="*/ 995476 w 1990951"/>
                  <a:gd name="connsiteY11" fmla="*/ 245703 h 286230"/>
                  <a:gd name="connsiteX12" fmla="*/ 1243712 w 1990951"/>
                  <a:gd name="connsiteY12" fmla="*/ 0 h 286230"/>
                  <a:gd name="connsiteX13" fmla="*/ 1489414 w 1990951"/>
                  <a:gd name="connsiteY13" fmla="*/ 245703 h 286230"/>
                  <a:gd name="connsiteX14" fmla="*/ 1735117 w 1990951"/>
                  <a:gd name="connsiteY14" fmla="*/ 0 h 286230"/>
                  <a:gd name="connsiteX15" fmla="*/ 1990952 w 1990951"/>
                  <a:gd name="connsiteY15" fmla="*/ 255835 h 286230"/>
                  <a:gd name="connsiteX16" fmla="*/ 1973221 w 1990951"/>
                  <a:gd name="connsiteY16" fmla="*/ 276099 h 286230"/>
                  <a:gd name="connsiteX17" fmla="*/ 1735117 w 1990951"/>
                  <a:gd name="connsiteY17" fmla="*/ 40528 h 286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90951" h="286230">
                    <a:moveTo>
                      <a:pt x="1489414" y="286231"/>
                    </a:moveTo>
                    <a:lnTo>
                      <a:pt x="1243712" y="40528"/>
                    </a:lnTo>
                    <a:lnTo>
                      <a:pt x="995476" y="286231"/>
                    </a:lnTo>
                    <a:lnTo>
                      <a:pt x="749773" y="40528"/>
                    </a:lnTo>
                    <a:lnTo>
                      <a:pt x="504071" y="286231"/>
                    </a:lnTo>
                    <a:lnTo>
                      <a:pt x="255835" y="40528"/>
                    </a:lnTo>
                    <a:lnTo>
                      <a:pt x="20264" y="276099"/>
                    </a:lnTo>
                    <a:lnTo>
                      <a:pt x="0" y="255835"/>
                    </a:lnTo>
                    <a:lnTo>
                      <a:pt x="255835" y="0"/>
                    </a:lnTo>
                    <a:lnTo>
                      <a:pt x="504071" y="245703"/>
                    </a:lnTo>
                    <a:lnTo>
                      <a:pt x="749773" y="0"/>
                    </a:lnTo>
                    <a:lnTo>
                      <a:pt x="995476" y="245703"/>
                    </a:lnTo>
                    <a:lnTo>
                      <a:pt x="1243712" y="0"/>
                    </a:lnTo>
                    <a:lnTo>
                      <a:pt x="1489414" y="245703"/>
                    </a:lnTo>
                    <a:lnTo>
                      <a:pt x="1735117" y="0"/>
                    </a:lnTo>
                    <a:lnTo>
                      <a:pt x="1990952" y="255835"/>
                    </a:lnTo>
                    <a:lnTo>
                      <a:pt x="1973221" y="276099"/>
                    </a:lnTo>
                    <a:lnTo>
                      <a:pt x="1735117" y="40528"/>
                    </a:lnTo>
                    <a:close/>
                  </a:path>
                </a:pathLst>
              </a:custGeom>
              <a:grpFill/>
              <a:ln w="253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rtl="0"/>
                <a:endParaRPr lang="en-US"/>
              </a:p>
            </p:txBody>
          </p:sp>
          <p:sp>
            <p:nvSpPr>
              <p:cNvPr id="263" name="Forme libre : Forme 262">
                <a:extLst>
                  <a:ext uri="{FF2B5EF4-FFF2-40B4-BE49-F238E27FC236}">
                    <a16:creationId xmlns:a16="http://schemas.microsoft.com/office/drawing/2014/main" id="{3FDF1E24-BE7D-49F6-A5A0-29D2796918E4}"/>
                  </a:ext>
                </a:extLst>
              </p:cNvPr>
              <p:cNvSpPr/>
              <p:nvPr/>
            </p:nvSpPr>
            <p:spPr>
              <a:xfrm>
                <a:off x="2267504" y="2993660"/>
                <a:ext cx="1990951" cy="286230"/>
              </a:xfrm>
              <a:custGeom>
                <a:avLst/>
                <a:gdLst>
                  <a:gd name="connsiteX0" fmla="*/ 1489414 w 1990951"/>
                  <a:gd name="connsiteY0" fmla="*/ 286231 h 286230"/>
                  <a:gd name="connsiteX1" fmla="*/ 1243712 w 1990951"/>
                  <a:gd name="connsiteY1" fmla="*/ 40528 h 286230"/>
                  <a:gd name="connsiteX2" fmla="*/ 995476 w 1990951"/>
                  <a:gd name="connsiteY2" fmla="*/ 286231 h 286230"/>
                  <a:gd name="connsiteX3" fmla="*/ 749773 w 1990951"/>
                  <a:gd name="connsiteY3" fmla="*/ 40528 h 286230"/>
                  <a:gd name="connsiteX4" fmla="*/ 504071 w 1990951"/>
                  <a:gd name="connsiteY4" fmla="*/ 286231 h 286230"/>
                  <a:gd name="connsiteX5" fmla="*/ 255835 w 1990951"/>
                  <a:gd name="connsiteY5" fmla="*/ 40528 h 286230"/>
                  <a:gd name="connsiteX6" fmla="*/ 20264 w 1990951"/>
                  <a:gd name="connsiteY6" fmla="*/ 276099 h 286230"/>
                  <a:gd name="connsiteX7" fmla="*/ 0 w 1990951"/>
                  <a:gd name="connsiteY7" fmla="*/ 258368 h 286230"/>
                  <a:gd name="connsiteX8" fmla="*/ 255835 w 1990951"/>
                  <a:gd name="connsiteY8" fmla="*/ 0 h 286230"/>
                  <a:gd name="connsiteX9" fmla="*/ 504071 w 1990951"/>
                  <a:gd name="connsiteY9" fmla="*/ 248236 h 286230"/>
                  <a:gd name="connsiteX10" fmla="*/ 749773 w 1990951"/>
                  <a:gd name="connsiteY10" fmla="*/ 0 h 286230"/>
                  <a:gd name="connsiteX11" fmla="*/ 995476 w 1990951"/>
                  <a:gd name="connsiteY11" fmla="*/ 248236 h 286230"/>
                  <a:gd name="connsiteX12" fmla="*/ 1243712 w 1990951"/>
                  <a:gd name="connsiteY12" fmla="*/ 0 h 286230"/>
                  <a:gd name="connsiteX13" fmla="*/ 1489414 w 1990951"/>
                  <a:gd name="connsiteY13" fmla="*/ 248236 h 286230"/>
                  <a:gd name="connsiteX14" fmla="*/ 1735117 w 1990951"/>
                  <a:gd name="connsiteY14" fmla="*/ 0 h 286230"/>
                  <a:gd name="connsiteX15" fmla="*/ 1990952 w 1990951"/>
                  <a:gd name="connsiteY15" fmla="*/ 258368 h 286230"/>
                  <a:gd name="connsiteX16" fmla="*/ 1973221 w 1990951"/>
                  <a:gd name="connsiteY16" fmla="*/ 276099 h 286230"/>
                  <a:gd name="connsiteX17" fmla="*/ 1735117 w 1990951"/>
                  <a:gd name="connsiteY17" fmla="*/ 40528 h 286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90951" h="286230">
                    <a:moveTo>
                      <a:pt x="1489414" y="286231"/>
                    </a:moveTo>
                    <a:lnTo>
                      <a:pt x="1243712" y="40528"/>
                    </a:lnTo>
                    <a:lnTo>
                      <a:pt x="995476" y="286231"/>
                    </a:lnTo>
                    <a:lnTo>
                      <a:pt x="749773" y="40528"/>
                    </a:lnTo>
                    <a:lnTo>
                      <a:pt x="504071" y="286231"/>
                    </a:lnTo>
                    <a:lnTo>
                      <a:pt x="255835" y="40528"/>
                    </a:lnTo>
                    <a:lnTo>
                      <a:pt x="20264" y="276099"/>
                    </a:lnTo>
                    <a:lnTo>
                      <a:pt x="0" y="258368"/>
                    </a:lnTo>
                    <a:lnTo>
                      <a:pt x="255835" y="0"/>
                    </a:lnTo>
                    <a:lnTo>
                      <a:pt x="504071" y="248236"/>
                    </a:lnTo>
                    <a:lnTo>
                      <a:pt x="749773" y="0"/>
                    </a:lnTo>
                    <a:lnTo>
                      <a:pt x="995476" y="248236"/>
                    </a:lnTo>
                    <a:lnTo>
                      <a:pt x="1243712" y="0"/>
                    </a:lnTo>
                    <a:lnTo>
                      <a:pt x="1489414" y="248236"/>
                    </a:lnTo>
                    <a:lnTo>
                      <a:pt x="1735117" y="0"/>
                    </a:lnTo>
                    <a:lnTo>
                      <a:pt x="1990952" y="258368"/>
                    </a:lnTo>
                    <a:lnTo>
                      <a:pt x="1973221" y="276099"/>
                    </a:lnTo>
                    <a:lnTo>
                      <a:pt x="1735117" y="40528"/>
                    </a:lnTo>
                    <a:close/>
                  </a:path>
                </a:pathLst>
              </a:custGeom>
              <a:grpFill/>
              <a:ln w="253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rtl="0"/>
                <a:endParaRPr lang="en-US"/>
              </a:p>
            </p:txBody>
          </p:sp>
        </p:grpSp>
        <p:grpSp>
          <p:nvGrpSpPr>
            <p:cNvPr id="264" name="Graphique 38">
              <a:extLst>
                <a:ext uri="{FF2B5EF4-FFF2-40B4-BE49-F238E27FC236}">
                  <a16:creationId xmlns:a16="http://schemas.microsoft.com/office/drawing/2014/main" id="{BBB1AE73-7E55-49A4-8496-2B21B9BAB1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496583" y="795582"/>
              <a:ext cx="1910252" cy="709661"/>
              <a:chOff x="2267504" y="2540250"/>
              <a:chExt cx="1990951" cy="739641"/>
            </a:xfrm>
            <a:solidFill>
              <a:schemeClr val="tx1">
                <a:alpha val="60000"/>
              </a:schemeClr>
            </a:solidFill>
          </p:grpSpPr>
          <p:sp>
            <p:nvSpPr>
              <p:cNvPr id="265" name="Forme libre : Forme 264">
                <a:extLst>
                  <a:ext uri="{FF2B5EF4-FFF2-40B4-BE49-F238E27FC236}">
                    <a16:creationId xmlns:a16="http://schemas.microsoft.com/office/drawing/2014/main" id="{D8406302-2A06-4B65-834B-079262BAD676}"/>
                  </a:ext>
                </a:extLst>
              </p:cNvPr>
              <p:cNvSpPr/>
              <p:nvPr/>
            </p:nvSpPr>
            <p:spPr>
              <a:xfrm>
                <a:off x="2267504" y="2540250"/>
                <a:ext cx="1990951" cy="286230"/>
              </a:xfrm>
              <a:custGeom>
                <a:avLst/>
                <a:gdLst>
                  <a:gd name="connsiteX0" fmla="*/ 1489414 w 1990951"/>
                  <a:gd name="connsiteY0" fmla="*/ 286231 h 286230"/>
                  <a:gd name="connsiteX1" fmla="*/ 1243712 w 1990951"/>
                  <a:gd name="connsiteY1" fmla="*/ 40528 h 286230"/>
                  <a:gd name="connsiteX2" fmla="*/ 995476 w 1990951"/>
                  <a:gd name="connsiteY2" fmla="*/ 286231 h 286230"/>
                  <a:gd name="connsiteX3" fmla="*/ 749773 w 1990951"/>
                  <a:gd name="connsiteY3" fmla="*/ 40528 h 286230"/>
                  <a:gd name="connsiteX4" fmla="*/ 504071 w 1990951"/>
                  <a:gd name="connsiteY4" fmla="*/ 286231 h 286230"/>
                  <a:gd name="connsiteX5" fmla="*/ 255835 w 1990951"/>
                  <a:gd name="connsiteY5" fmla="*/ 40528 h 286230"/>
                  <a:gd name="connsiteX6" fmla="*/ 20264 w 1990951"/>
                  <a:gd name="connsiteY6" fmla="*/ 276099 h 286230"/>
                  <a:gd name="connsiteX7" fmla="*/ 0 w 1990951"/>
                  <a:gd name="connsiteY7" fmla="*/ 255835 h 286230"/>
                  <a:gd name="connsiteX8" fmla="*/ 255835 w 1990951"/>
                  <a:gd name="connsiteY8" fmla="*/ 0 h 286230"/>
                  <a:gd name="connsiteX9" fmla="*/ 504071 w 1990951"/>
                  <a:gd name="connsiteY9" fmla="*/ 245703 h 286230"/>
                  <a:gd name="connsiteX10" fmla="*/ 749773 w 1990951"/>
                  <a:gd name="connsiteY10" fmla="*/ 0 h 286230"/>
                  <a:gd name="connsiteX11" fmla="*/ 995476 w 1990951"/>
                  <a:gd name="connsiteY11" fmla="*/ 245703 h 286230"/>
                  <a:gd name="connsiteX12" fmla="*/ 1243712 w 1990951"/>
                  <a:gd name="connsiteY12" fmla="*/ 0 h 286230"/>
                  <a:gd name="connsiteX13" fmla="*/ 1489414 w 1990951"/>
                  <a:gd name="connsiteY13" fmla="*/ 245703 h 286230"/>
                  <a:gd name="connsiteX14" fmla="*/ 1735117 w 1990951"/>
                  <a:gd name="connsiteY14" fmla="*/ 0 h 286230"/>
                  <a:gd name="connsiteX15" fmla="*/ 1990952 w 1990951"/>
                  <a:gd name="connsiteY15" fmla="*/ 255835 h 286230"/>
                  <a:gd name="connsiteX16" fmla="*/ 1973221 w 1990951"/>
                  <a:gd name="connsiteY16" fmla="*/ 276099 h 286230"/>
                  <a:gd name="connsiteX17" fmla="*/ 1735117 w 1990951"/>
                  <a:gd name="connsiteY17" fmla="*/ 40528 h 286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90951" h="286230">
                    <a:moveTo>
                      <a:pt x="1489414" y="286231"/>
                    </a:moveTo>
                    <a:lnTo>
                      <a:pt x="1243712" y="40528"/>
                    </a:lnTo>
                    <a:lnTo>
                      <a:pt x="995476" y="286231"/>
                    </a:lnTo>
                    <a:lnTo>
                      <a:pt x="749773" y="40528"/>
                    </a:lnTo>
                    <a:lnTo>
                      <a:pt x="504071" y="286231"/>
                    </a:lnTo>
                    <a:lnTo>
                      <a:pt x="255835" y="40528"/>
                    </a:lnTo>
                    <a:lnTo>
                      <a:pt x="20264" y="276099"/>
                    </a:lnTo>
                    <a:lnTo>
                      <a:pt x="0" y="255835"/>
                    </a:lnTo>
                    <a:lnTo>
                      <a:pt x="255835" y="0"/>
                    </a:lnTo>
                    <a:lnTo>
                      <a:pt x="504071" y="245703"/>
                    </a:lnTo>
                    <a:lnTo>
                      <a:pt x="749773" y="0"/>
                    </a:lnTo>
                    <a:lnTo>
                      <a:pt x="995476" y="245703"/>
                    </a:lnTo>
                    <a:lnTo>
                      <a:pt x="1243712" y="0"/>
                    </a:lnTo>
                    <a:lnTo>
                      <a:pt x="1489414" y="245703"/>
                    </a:lnTo>
                    <a:lnTo>
                      <a:pt x="1735117" y="0"/>
                    </a:lnTo>
                    <a:lnTo>
                      <a:pt x="1990952" y="255835"/>
                    </a:lnTo>
                    <a:lnTo>
                      <a:pt x="1973221" y="276099"/>
                    </a:lnTo>
                    <a:lnTo>
                      <a:pt x="1735117" y="40528"/>
                    </a:lnTo>
                    <a:close/>
                  </a:path>
                </a:pathLst>
              </a:custGeom>
              <a:grpFill/>
              <a:ln w="253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rtl="0"/>
                <a:endParaRPr lang="en-US"/>
              </a:p>
            </p:txBody>
          </p:sp>
          <p:sp>
            <p:nvSpPr>
              <p:cNvPr id="266" name="Forme libre : Forme 265">
                <a:extLst>
                  <a:ext uri="{FF2B5EF4-FFF2-40B4-BE49-F238E27FC236}">
                    <a16:creationId xmlns:a16="http://schemas.microsoft.com/office/drawing/2014/main" id="{8756BB86-0FFE-405F-8023-37552370FB06}"/>
                  </a:ext>
                </a:extLst>
              </p:cNvPr>
              <p:cNvSpPr/>
              <p:nvPr/>
            </p:nvSpPr>
            <p:spPr>
              <a:xfrm>
                <a:off x="2267504" y="2993660"/>
                <a:ext cx="1990951" cy="286230"/>
              </a:xfrm>
              <a:custGeom>
                <a:avLst/>
                <a:gdLst>
                  <a:gd name="connsiteX0" fmla="*/ 1489414 w 1990951"/>
                  <a:gd name="connsiteY0" fmla="*/ 286231 h 286230"/>
                  <a:gd name="connsiteX1" fmla="*/ 1243712 w 1990951"/>
                  <a:gd name="connsiteY1" fmla="*/ 40528 h 286230"/>
                  <a:gd name="connsiteX2" fmla="*/ 995476 w 1990951"/>
                  <a:gd name="connsiteY2" fmla="*/ 286231 h 286230"/>
                  <a:gd name="connsiteX3" fmla="*/ 749773 w 1990951"/>
                  <a:gd name="connsiteY3" fmla="*/ 40528 h 286230"/>
                  <a:gd name="connsiteX4" fmla="*/ 504071 w 1990951"/>
                  <a:gd name="connsiteY4" fmla="*/ 286231 h 286230"/>
                  <a:gd name="connsiteX5" fmla="*/ 255835 w 1990951"/>
                  <a:gd name="connsiteY5" fmla="*/ 40528 h 286230"/>
                  <a:gd name="connsiteX6" fmla="*/ 20264 w 1990951"/>
                  <a:gd name="connsiteY6" fmla="*/ 276099 h 286230"/>
                  <a:gd name="connsiteX7" fmla="*/ 0 w 1990951"/>
                  <a:gd name="connsiteY7" fmla="*/ 258368 h 286230"/>
                  <a:gd name="connsiteX8" fmla="*/ 255835 w 1990951"/>
                  <a:gd name="connsiteY8" fmla="*/ 0 h 286230"/>
                  <a:gd name="connsiteX9" fmla="*/ 504071 w 1990951"/>
                  <a:gd name="connsiteY9" fmla="*/ 248236 h 286230"/>
                  <a:gd name="connsiteX10" fmla="*/ 749773 w 1990951"/>
                  <a:gd name="connsiteY10" fmla="*/ 0 h 286230"/>
                  <a:gd name="connsiteX11" fmla="*/ 995476 w 1990951"/>
                  <a:gd name="connsiteY11" fmla="*/ 248236 h 286230"/>
                  <a:gd name="connsiteX12" fmla="*/ 1243712 w 1990951"/>
                  <a:gd name="connsiteY12" fmla="*/ 0 h 286230"/>
                  <a:gd name="connsiteX13" fmla="*/ 1489414 w 1990951"/>
                  <a:gd name="connsiteY13" fmla="*/ 248236 h 286230"/>
                  <a:gd name="connsiteX14" fmla="*/ 1735117 w 1990951"/>
                  <a:gd name="connsiteY14" fmla="*/ 0 h 286230"/>
                  <a:gd name="connsiteX15" fmla="*/ 1990952 w 1990951"/>
                  <a:gd name="connsiteY15" fmla="*/ 258368 h 286230"/>
                  <a:gd name="connsiteX16" fmla="*/ 1973221 w 1990951"/>
                  <a:gd name="connsiteY16" fmla="*/ 276099 h 286230"/>
                  <a:gd name="connsiteX17" fmla="*/ 1735117 w 1990951"/>
                  <a:gd name="connsiteY17" fmla="*/ 40528 h 286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90951" h="286230">
                    <a:moveTo>
                      <a:pt x="1489414" y="286231"/>
                    </a:moveTo>
                    <a:lnTo>
                      <a:pt x="1243712" y="40528"/>
                    </a:lnTo>
                    <a:lnTo>
                      <a:pt x="995476" y="286231"/>
                    </a:lnTo>
                    <a:lnTo>
                      <a:pt x="749773" y="40528"/>
                    </a:lnTo>
                    <a:lnTo>
                      <a:pt x="504071" y="286231"/>
                    </a:lnTo>
                    <a:lnTo>
                      <a:pt x="255835" y="40528"/>
                    </a:lnTo>
                    <a:lnTo>
                      <a:pt x="20264" y="276099"/>
                    </a:lnTo>
                    <a:lnTo>
                      <a:pt x="0" y="258368"/>
                    </a:lnTo>
                    <a:lnTo>
                      <a:pt x="255835" y="0"/>
                    </a:lnTo>
                    <a:lnTo>
                      <a:pt x="504071" y="248236"/>
                    </a:lnTo>
                    <a:lnTo>
                      <a:pt x="749773" y="0"/>
                    </a:lnTo>
                    <a:lnTo>
                      <a:pt x="995476" y="248236"/>
                    </a:lnTo>
                    <a:lnTo>
                      <a:pt x="1243712" y="0"/>
                    </a:lnTo>
                    <a:lnTo>
                      <a:pt x="1489414" y="248236"/>
                    </a:lnTo>
                    <a:lnTo>
                      <a:pt x="1735117" y="0"/>
                    </a:lnTo>
                    <a:lnTo>
                      <a:pt x="1990952" y="258368"/>
                    </a:lnTo>
                    <a:lnTo>
                      <a:pt x="1973221" y="276099"/>
                    </a:lnTo>
                    <a:lnTo>
                      <a:pt x="1735117" y="40528"/>
                    </a:lnTo>
                    <a:close/>
                  </a:path>
                </a:pathLst>
              </a:custGeom>
              <a:grpFill/>
              <a:ln w="253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rtl="0"/>
                <a:endParaRPr lang="en-US"/>
              </a:p>
            </p:txBody>
          </p:sp>
        </p:grpSp>
      </p:grpSp>
      <p:sp>
        <p:nvSpPr>
          <p:cNvPr id="299" name="Espace réservé de la date 178">
            <a:extLst>
              <a:ext uri="{FF2B5EF4-FFF2-40B4-BE49-F238E27FC236}">
                <a16:creationId xmlns:a16="http://schemas.microsoft.com/office/drawing/2014/main" id="{82E560EB-BE56-4EED-AE06-F6BBC6A77F0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fld id="{4DBF25F7-B3AC-4898-B28E-185F83599FD4}" type="datetimeFigureOut">
              <a:rPr lang="fr-FR" smtClean="0"/>
              <a:t>04/12/2023</a:t>
            </a:fld>
            <a:endParaRPr lang="fr-FR"/>
          </a:p>
        </p:txBody>
      </p:sp>
      <p:sp>
        <p:nvSpPr>
          <p:cNvPr id="300" name="Espace réservé du pied de page 179">
            <a:extLst>
              <a:ext uri="{FF2B5EF4-FFF2-40B4-BE49-F238E27FC236}">
                <a16:creationId xmlns:a16="http://schemas.microsoft.com/office/drawing/2014/main" id="{B8F63808-3D77-44F6-BA39-EBAA7F3A6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endParaRPr lang="fr-FR"/>
          </a:p>
        </p:txBody>
      </p:sp>
      <p:sp>
        <p:nvSpPr>
          <p:cNvPr id="301" name="Espace réservé du numéro de diapositive 180">
            <a:extLst>
              <a:ext uri="{FF2B5EF4-FFF2-40B4-BE49-F238E27FC236}">
                <a16:creationId xmlns:a16="http://schemas.microsoft.com/office/drawing/2014/main" id="{48A1F651-8B76-426E-B2A3-79B5E5887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fld id="{5C91DC98-994B-42CA-AA84-C5419644F79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38543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iq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5" name="Groupe 174" hidden="1">
            <a:extLst>
              <a:ext uri="{FF2B5EF4-FFF2-40B4-BE49-F238E27FC236}">
                <a16:creationId xmlns:a16="http://schemas.microsoft.com/office/drawing/2014/main" id="{FAE6CF7E-C57A-4CC1-92F5-932C54C8D4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553423" y="5619750"/>
            <a:ext cx="1295427" cy="1238250"/>
            <a:chOff x="3121343" y="4864099"/>
            <a:chExt cx="2085971" cy="1993901"/>
          </a:xfrm>
          <a:solidFill>
            <a:schemeClr val="accent3">
              <a:alpha val="20000"/>
            </a:schemeClr>
          </a:solidFill>
        </p:grpSpPr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346635BB-0BF8-4643-9F1B-010FA1A03E12}"/>
                </a:ext>
              </a:extLst>
            </p:cNvPr>
            <p:cNvSpPr/>
            <p:nvPr/>
          </p:nvSpPr>
          <p:spPr>
            <a:xfrm>
              <a:off x="3238556" y="4981312"/>
              <a:ext cx="442726" cy="44272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51262E8E-82E0-4624-AFB8-23B54281680A}"/>
                </a:ext>
              </a:extLst>
            </p:cNvPr>
            <p:cNvSpPr/>
            <p:nvPr/>
          </p:nvSpPr>
          <p:spPr>
            <a:xfrm>
              <a:off x="3128809" y="4871565"/>
              <a:ext cx="902626" cy="902626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04EB1CCB-9D2B-433C-A6A6-31EF2FD52707}"/>
                </a:ext>
              </a:extLst>
            </p:cNvPr>
            <p:cNvSpPr/>
            <p:nvPr/>
          </p:nvSpPr>
          <p:spPr>
            <a:xfrm>
              <a:off x="3121343" y="4864099"/>
              <a:ext cx="1152732" cy="1152732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2E32FBF0-95B3-491B-98C2-1FA51CB41D86}"/>
                </a:ext>
              </a:extLst>
            </p:cNvPr>
            <p:cNvSpPr/>
            <p:nvPr/>
          </p:nvSpPr>
          <p:spPr>
            <a:xfrm>
              <a:off x="3152324" y="4894707"/>
              <a:ext cx="1321462" cy="1321838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175C8DFE-88AC-4A43-8617-6981B300741C}"/>
                </a:ext>
              </a:extLst>
            </p:cNvPr>
            <p:cNvSpPr/>
            <p:nvPr/>
          </p:nvSpPr>
          <p:spPr>
            <a:xfrm>
              <a:off x="3215037" y="4957793"/>
              <a:ext cx="1428975" cy="1428975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5B21DC5C-19E3-4D2E-90AA-635A88E641CD}"/>
                </a:ext>
              </a:extLst>
            </p:cNvPr>
            <p:cNvSpPr/>
            <p:nvPr/>
          </p:nvSpPr>
          <p:spPr>
            <a:xfrm>
              <a:off x="3301642" y="5044398"/>
              <a:ext cx="1490195" cy="1490195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C26FCF53-F438-4A58-8FD2-CAE3D52D4AE0}"/>
                </a:ext>
              </a:extLst>
            </p:cNvPr>
            <p:cNvSpPr/>
            <p:nvPr/>
          </p:nvSpPr>
          <p:spPr>
            <a:xfrm>
              <a:off x="3409523" y="5152279"/>
              <a:ext cx="1509607" cy="1509607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C765ABAF-84C1-42E2-99D9-929B7EC508BF}"/>
                </a:ext>
              </a:extLst>
            </p:cNvPr>
            <p:cNvSpPr/>
            <p:nvPr/>
          </p:nvSpPr>
          <p:spPr>
            <a:xfrm>
              <a:off x="3538685" y="5279576"/>
              <a:ext cx="1488326" cy="1490192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B42C9D2F-6284-4BD9-BCFF-5C32F7FDF984}"/>
                </a:ext>
              </a:extLst>
            </p:cNvPr>
            <p:cNvSpPr/>
            <p:nvPr/>
          </p:nvSpPr>
          <p:spPr>
            <a:xfrm>
              <a:off x="3683896" y="5426652"/>
              <a:ext cx="1429720" cy="1429720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1C3E7263-685E-46D8-A7F6-E632D38676D9}"/>
                </a:ext>
              </a:extLst>
            </p:cNvPr>
            <p:cNvSpPr/>
            <p:nvPr/>
          </p:nvSpPr>
          <p:spPr>
            <a:xfrm>
              <a:off x="3901021" y="5597624"/>
              <a:ext cx="1275308" cy="1260376"/>
            </a:xfrm>
            <a:custGeom>
              <a:avLst/>
              <a:gdLst>
                <a:gd name="connsiteX0" fmla="*/ 1260376 w 1275308"/>
                <a:gd name="connsiteY0" fmla="*/ 0 h 1260376"/>
                <a:gd name="connsiteX1" fmla="*/ 1275308 w 1275308"/>
                <a:gd name="connsiteY1" fmla="*/ 52634 h 1260376"/>
                <a:gd name="connsiteX2" fmla="*/ 67566 w 1275308"/>
                <a:gd name="connsiteY2" fmla="*/ 1260376 h 1260376"/>
                <a:gd name="connsiteX3" fmla="*/ 0 w 1275308"/>
                <a:gd name="connsiteY3" fmla="*/ 1260376 h 1260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5308" h="1260376">
                  <a:moveTo>
                    <a:pt x="1260376" y="0"/>
                  </a:moveTo>
                  <a:cubicBezTo>
                    <a:pt x="1265977" y="17174"/>
                    <a:pt x="1270829" y="34716"/>
                    <a:pt x="1275308" y="52634"/>
                  </a:cubicBezTo>
                  <a:lnTo>
                    <a:pt x="67566" y="1260376"/>
                  </a:lnTo>
                  <a:lnTo>
                    <a:pt x="0" y="1260376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990B5B3D-13E1-4E49-8B22-2E4206621B28}"/>
                </a:ext>
              </a:extLst>
            </p:cNvPr>
            <p:cNvSpPr/>
            <p:nvPr/>
          </p:nvSpPr>
          <p:spPr>
            <a:xfrm>
              <a:off x="4141456" y="5797338"/>
              <a:ext cx="1065858" cy="1060662"/>
            </a:xfrm>
            <a:custGeom>
              <a:avLst/>
              <a:gdLst>
                <a:gd name="connsiteX0" fmla="*/ 1061006 w 1065858"/>
                <a:gd name="connsiteY0" fmla="*/ 0 h 1060662"/>
                <a:gd name="connsiteX1" fmla="*/ 1065858 w 1065858"/>
                <a:gd name="connsiteY1" fmla="*/ 62342 h 1060662"/>
                <a:gd name="connsiteX2" fmla="*/ 67196 w 1065858"/>
                <a:gd name="connsiteY2" fmla="*/ 1060662 h 1060662"/>
                <a:gd name="connsiteX3" fmla="*/ 0 w 1065858"/>
                <a:gd name="connsiteY3" fmla="*/ 1060662 h 1060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5858" h="1060662">
                  <a:moveTo>
                    <a:pt x="1061006" y="0"/>
                  </a:moveTo>
                  <a:cubicBezTo>
                    <a:pt x="1063248" y="20905"/>
                    <a:pt x="1064741" y="41809"/>
                    <a:pt x="1065858" y="62342"/>
                  </a:cubicBezTo>
                  <a:lnTo>
                    <a:pt x="67196" y="1060662"/>
                  </a:lnTo>
                  <a:lnTo>
                    <a:pt x="0" y="106066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4670F691-09A7-4616-8803-51D0BF1D4994}"/>
                </a:ext>
              </a:extLst>
            </p:cNvPr>
            <p:cNvSpPr/>
            <p:nvPr/>
          </p:nvSpPr>
          <p:spPr>
            <a:xfrm>
              <a:off x="4381830" y="6039978"/>
              <a:ext cx="818022" cy="818022"/>
            </a:xfrm>
            <a:custGeom>
              <a:avLst/>
              <a:gdLst>
                <a:gd name="connsiteX0" fmla="*/ 818022 w 818022"/>
                <a:gd name="connsiteY0" fmla="*/ 0 h 818022"/>
                <a:gd name="connsiteX1" fmla="*/ 804584 w 818022"/>
                <a:gd name="connsiteY1" fmla="*/ 80632 h 818022"/>
                <a:gd name="connsiteX2" fmla="*/ 67190 w 818022"/>
                <a:gd name="connsiteY2" fmla="*/ 818022 h 818022"/>
                <a:gd name="connsiteX3" fmla="*/ 0 w 818022"/>
                <a:gd name="connsiteY3" fmla="*/ 818022 h 81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8022" h="818022">
                  <a:moveTo>
                    <a:pt x="818022" y="0"/>
                  </a:moveTo>
                  <a:cubicBezTo>
                    <a:pt x="814660" y="27250"/>
                    <a:pt x="810180" y="53755"/>
                    <a:pt x="804584" y="80632"/>
                  </a:cubicBezTo>
                  <a:lnTo>
                    <a:pt x="67190" y="818022"/>
                  </a:lnTo>
                  <a:lnTo>
                    <a:pt x="0" y="81802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7E456B34-1D7D-46B7-9864-E6F3D5EEF702}"/>
                </a:ext>
              </a:extLst>
            </p:cNvPr>
            <p:cNvSpPr/>
            <p:nvPr/>
          </p:nvSpPr>
          <p:spPr>
            <a:xfrm>
              <a:off x="4647375" y="6390131"/>
              <a:ext cx="442354" cy="442354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2" name="Forme libre : Forme 1">
            <a:extLst>
              <a:ext uri="{FF2B5EF4-FFF2-40B4-BE49-F238E27FC236}">
                <a16:creationId xmlns:a16="http://schemas.microsoft.com/office/drawing/2014/main" id="{88347124-F829-49F3-A411-9BDBF2A03C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4221" y="-4221"/>
            <a:ext cx="1098147" cy="1053618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grpSp>
        <p:nvGrpSpPr>
          <p:cNvPr id="23" name="Graphique 38">
            <a:extLst>
              <a:ext uri="{FF2B5EF4-FFF2-40B4-BE49-F238E27FC236}">
                <a16:creationId xmlns:a16="http://schemas.microsoft.com/office/drawing/2014/main" id="{9F14A5DD-2657-4346-AC8D-77FFFA0A1D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983704" y="400019"/>
            <a:ext cx="1910252" cy="709661"/>
            <a:chOff x="2267504" y="2540250"/>
            <a:chExt cx="1990951" cy="739641"/>
          </a:xfrm>
          <a:solidFill>
            <a:schemeClr val="tx2"/>
          </a:solidFill>
        </p:grpSpPr>
        <p:sp>
          <p:nvSpPr>
            <p:cNvPr id="24" name="Forme libre : Forme 23">
              <a:extLst>
                <a:ext uri="{FF2B5EF4-FFF2-40B4-BE49-F238E27FC236}">
                  <a16:creationId xmlns:a16="http://schemas.microsoft.com/office/drawing/2014/main" id="{0D472844-E6F3-47F6-B54F-5B2F665A6392}"/>
                </a:ext>
              </a:extLst>
            </p:cNvPr>
            <p:cNvSpPr/>
            <p:nvPr/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5" name="Forme libre : Forme 24">
              <a:extLst>
                <a:ext uri="{FF2B5EF4-FFF2-40B4-BE49-F238E27FC236}">
                  <a16:creationId xmlns:a16="http://schemas.microsoft.com/office/drawing/2014/main" id="{7939D725-4408-4EAA-BD85-8B6A289020D8}"/>
                </a:ext>
              </a:extLst>
            </p:cNvPr>
            <p:cNvSpPr/>
            <p:nvPr/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28" name="Titre 1">
            <a:extLst>
              <a:ext uri="{FF2B5EF4-FFF2-40B4-BE49-F238E27FC236}">
                <a16:creationId xmlns:a16="http://schemas.microsoft.com/office/drawing/2014/main" id="{7792A114-7099-4B73-8CFF-1CD310B6C2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2868" y="358614"/>
            <a:ext cx="4150804" cy="1431000"/>
          </a:xfrm>
        </p:spPr>
        <p:txBody>
          <a:bodyPr rtlCol="0" anchor="t"/>
          <a:lstStyle>
            <a:lvl1pPr>
              <a:defRPr/>
            </a:lvl1pPr>
          </a:lstStyle>
          <a:p>
            <a:pPr rtl="0"/>
            <a:r>
              <a:rPr lang="fr"/>
              <a:t>Cliquez pour ajouter un titre</a:t>
            </a:r>
          </a:p>
        </p:txBody>
      </p:sp>
      <p:sp>
        <p:nvSpPr>
          <p:cNvPr id="190" name="Espace réservé de la date 178">
            <a:extLst>
              <a:ext uri="{FF2B5EF4-FFF2-40B4-BE49-F238E27FC236}">
                <a16:creationId xmlns:a16="http://schemas.microsoft.com/office/drawing/2014/main" id="{D3ABC542-2E09-4DFF-BDC3-4E62CADE02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4C41C04-1B32-4CCC-A0A3-DB423E53A4A7}" type="datetime4">
              <a:rPr kumimoji="0" lang="fr-FR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4 décembre 2023</a:t>
            </a:fld>
            <a:endParaRPr kumimoji="0" lang="en-US" sz="1200" b="1" i="0" u="none" strike="noStrike" kern="1200" cap="all" spc="10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191" name="Espace réservé du pied de page 179">
            <a:extLst>
              <a:ext uri="{FF2B5EF4-FFF2-40B4-BE49-F238E27FC236}">
                <a16:creationId xmlns:a16="http://schemas.microsoft.com/office/drawing/2014/main" id="{EE59BB7C-0E79-4D99-98A2-6B6BB261A8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1" i="0" u="none" strike="noStrike" kern="1200" cap="all" spc="100" normalizeH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grand oral</a:t>
            </a:r>
            <a:endParaRPr lang="fr" sz="1200" b="1" i="0" u="none" strike="noStrike" kern="1200" cap="all" spc="100" normalizeH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192" name="Espace réservé du numéro de diapositive 180">
            <a:extLst>
              <a:ext uri="{FF2B5EF4-FFF2-40B4-BE49-F238E27FC236}">
                <a16:creationId xmlns:a16="http://schemas.microsoft.com/office/drawing/2014/main" id="{28A48916-E63A-42EF-B5F2-0212F4E25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A792F7-1D9E-4C7E-A103-E8EDFDC2691E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en-US" sz="1200" b="1" i="0" u="none" strike="noStrike" kern="1200" cap="all" spc="10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72510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aphique 38">
            <a:extLst>
              <a:ext uri="{FF2B5EF4-FFF2-40B4-BE49-F238E27FC236}">
                <a16:creationId xmlns:a16="http://schemas.microsoft.com/office/drawing/2014/main" id="{3E8CD31A-1394-452A-9559-656ECA1458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983704" y="400019"/>
            <a:ext cx="1910252" cy="709661"/>
            <a:chOff x="2267504" y="2540250"/>
            <a:chExt cx="1990951" cy="739641"/>
          </a:xfrm>
          <a:solidFill>
            <a:schemeClr val="tx2"/>
          </a:solidFill>
        </p:grpSpPr>
        <p:sp>
          <p:nvSpPr>
            <p:cNvPr id="24" name="Forme libre : Forme 23">
              <a:extLst>
                <a:ext uri="{FF2B5EF4-FFF2-40B4-BE49-F238E27FC236}">
                  <a16:creationId xmlns:a16="http://schemas.microsoft.com/office/drawing/2014/main" id="{85E4E1EC-F0F2-4B35-9091-2F6FA0A0F7A0}"/>
                </a:ext>
              </a:extLst>
            </p:cNvPr>
            <p:cNvSpPr/>
            <p:nvPr/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5" name="Forme libre : Forme 24">
              <a:extLst>
                <a:ext uri="{FF2B5EF4-FFF2-40B4-BE49-F238E27FC236}">
                  <a16:creationId xmlns:a16="http://schemas.microsoft.com/office/drawing/2014/main" id="{26AA8D4E-47DD-4F4A-A460-D2D3D52A6F83}"/>
                </a:ext>
              </a:extLst>
            </p:cNvPr>
            <p:cNvSpPr/>
            <p:nvPr/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grpSp>
        <p:nvGrpSpPr>
          <p:cNvPr id="26" name="Groupe 25" hidden="1">
            <a:extLst>
              <a:ext uri="{FF2B5EF4-FFF2-40B4-BE49-F238E27FC236}">
                <a16:creationId xmlns:a16="http://schemas.microsoft.com/office/drawing/2014/main" id="{4CDB39CA-1C6B-4D29-8511-53EB2EE2C2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553423" y="5619750"/>
            <a:ext cx="1295427" cy="1238250"/>
            <a:chOff x="3121343" y="4864099"/>
            <a:chExt cx="2085971" cy="1993901"/>
          </a:xfrm>
          <a:solidFill>
            <a:schemeClr val="accent3">
              <a:alpha val="20000"/>
            </a:schemeClr>
          </a:solidFill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913293D6-0ECB-489A-A405-EAE446F30E8A}"/>
                </a:ext>
              </a:extLst>
            </p:cNvPr>
            <p:cNvSpPr/>
            <p:nvPr/>
          </p:nvSpPr>
          <p:spPr>
            <a:xfrm>
              <a:off x="3238556" y="4981312"/>
              <a:ext cx="442726" cy="44272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84505F60-82CB-4E69-9408-A65B5BE7C98C}"/>
                </a:ext>
              </a:extLst>
            </p:cNvPr>
            <p:cNvSpPr/>
            <p:nvPr/>
          </p:nvSpPr>
          <p:spPr>
            <a:xfrm>
              <a:off x="3128809" y="4871565"/>
              <a:ext cx="902626" cy="902626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CE3B5578-536F-4B38-89D2-C859EFB9E536}"/>
                </a:ext>
              </a:extLst>
            </p:cNvPr>
            <p:cNvSpPr/>
            <p:nvPr/>
          </p:nvSpPr>
          <p:spPr>
            <a:xfrm>
              <a:off x="3121343" y="4864099"/>
              <a:ext cx="1152732" cy="1152732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321C8DF3-1F8E-4B0D-B578-67D7E3A7F797}"/>
                </a:ext>
              </a:extLst>
            </p:cNvPr>
            <p:cNvSpPr/>
            <p:nvPr/>
          </p:nvSpPr>
          <p:spPr>
            <a:xfrm>
              <a:off x="3152324" y="4894707"/>
              <a:ext cx="1321462" cy="1321838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3EF634BD-8B6E-4470-B471-CCD9D52208E9}"/>
                </a:ext>
              </a:extLst>
            </p:cNvPr>
            <p:cNvSpPr/>
            <p:nvPr/>
          </p:nvSpPr>
          <p:spPr>
            <a:xfrm>
              <a:off x="3215037" y="4957793"/>
              <a:ext cx="1428975" cy="1428975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6D4EA52A-34A3-4161-A9CE-86569A099639}"/>
                </a:ext>
              </a:extLst>
            </p:cNvPr>
            <p:cNvSpPr/>
            <p:nvPr/>
          </p:nvSpPr>
          <p:spPr>
            <a:xfrm>
              <a:off x="3301642" y="5044398"/>
              <a:ext cx="1490195" cy="1490195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89F976BC-5664-4D19-8DC2-C83D9F201025}"/>
                </a:ext>
              </a:extLst>
            </p:cNvPr>
            <p:cNvSpPr/>
            <p:nvPr/>
          </p:nvSpPr>
          <p:spPr>
            <a:xfrm>
              <a:off x="3409523" y="5152279"/>
              <a:ext cx="1509607" cy="1509607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4FE844F3-0151-483D-A445-DF19C1CA237C}"/>
                </a:ext>
              </a:extLst>
            </p:cNvPr>
            <p:cNvSpPr/>
            <p:nvPr/>
          </p:nvSpPr>
          <p:spPr>
            <a:xfrm>
              <a:off x="3538685" y="5279576"/>
              <a:ext cx="1488326" cy="1490192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3602D36A-92EE-4D58-8B1E-A7C32FA38A81}"/>
                </a:ext>
              </a:extLst>
            </p:cNvPr>
            <p:cNvSpPr/>
            <p:nvPr/>
          </p:nvSpPr>
          <p:spPr>
            <a:xfrm>
              <a:off x="3683896" y="5426652"/>
              <a:ext cx="1429720" cy="1429720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54D3E311-8682-432D-96C1-892E0A7B846F}"/>
                </a:ext>
              </a:extLst>
            </p:cNvPr>
            <p:cNvSpPr/>
            <p:nvPr/>
          </p:nvSpPr>
          <p:spPr>
            <a:xfrm>
              <a:off x="3901021" y="5597624"/>
              <a:ext cx="1275308" cy="1260376"/>
            </a:xfrm>
            <a:custGeom>
              <a:avLst/>
              <a:gdLst>
                <a:gd name="connsiteX0" fmla="*/ 1260376 w 1275308"/>
                <a:gd name="connsiteY0" fmla="*/ 0 h 1260376"/>
                <a:gd name="connsiteX1" fmla="*/ 1275308 w 1275308"/>
                <a:gd name="connsiteY1" fmla="*/ 52634 h 1260376"/>
                <a:gd name="connsiteX2" fmla="*/ 67566 w 1275308"/>
                <a:gd name="connsiteY2" fmla="*/ 1260376 h 1260376"/>
                <a:gd name="connsiteX3" fmla="*/ 0 w 1275308"/>
                <a:gd name="connsiteY3" fmla="*/ 1260376 h 1260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5308" h="1260376">
                  <a:moveTo>
                    <a:pt x="1260376" y="0"/>
                  </a:moveTo>
                  <a:cubicBezTo>
                    <a:pt x="1265977" y="17174"/>
                    <a:pt x="1270829" y="34716"/>
                    <a:pt x="1275308" y="52634"/>
                  </a:cubicBezTo>
                  <a:lnTo>
                    <a:pt x="67566" y="1260376"/>
                  </a:lnTo>
                  <a:lnTo>
                    <a:pt x="0" y="1260376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2F6A277D-D709-4AAD-A2BE-7F002BC0B1A4}"/>
                </a:ext>
              </a:extLst>
            </p:cNvPr>
            <p:cNvSpPr/>
            <p:nvPr/>
          </p:nvSpPr>
          <p:spPr>
            <a:xfrm>
              <a:off x="4141456" y="5797338"/>
              <a:ext cx="1065858" cy="1060662"/>
            </a:xfrm>
            <a:custGeom>
              <a:avLst/>
              <a:gdLst>
                <a:gd name="connsiteX0" fmla="*/ 1061006 w 1065858"/>
                <a:gd name="connsiteY0" fmla="*/ 0 h 1060662"/>
                <a:gd name="connsiteX1" fmla="*/ 1065858 w 1065858"/>
                <a:gd name="connsiteY1" fmla="*/ 62342 h 1060662"/>
                <a:gd name="connsiteX2" fmla="*/ 67196 w 1065858"/>
                <a:gd name="connsiteY2" fmla="*/ 1060662 h 1060662"/>
                <a:gd name="connsiteX3" fmla="*/ 0 w 1065858"/>
                <a:gd name="connsiteY3" fmla="*/ 1060662 h 1060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5858" h="1060662">
                  <a:moveTo>
                    <a:pt x="1061006" y="0"/>
                  </a:moveTo>
                  <a:cubicBezTo>
                    <a:pt x="1063248" y="20905"/>
                    <a:pt x="1064741" y="41809"/>
                    <a:pt x="1065858" y="62342"/>
                  </a:cubicBezTo>
                  <a:lnTo>
                    <a:pt x="67196" y="1060662"/>
                  </a:lnTo>
                  <a:lnTo>
                    <a:pt x="0" y="106066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692A7F87-C5D7-4B71-8667-833F96C3F294}"/>
                </a:ext>
              </a:extLst>
            </p:cNvPr>
            <p:cNvSpPr/>
            <p:nvPr/>
          </p:nvSpPr>
          <p:spPr>
            <a:xfrm>
              <a:off x="4381830" y="6039978"/>
              <a:ext cx="818022" cy="818022"/>
            </a:xfrm>
            <a:custGeom>
              <a:avLst/>
              <a:gdLst>
                <a:gd name="connsiteX0" fmla="*/ 818022 w 818022"/>
                <a:gd name="connsiteY0" fmla="*/ 0 h 818022"/>
                <a:gd name="connsiteX1" fmla="*/ 804584 w 818022"/>
                <a:gd name="connsiteY1" fmla="*/ 80632 h 818022"/>
                <a:gd name="connsiteX2" fmla="*/ 67190 w 818022"/>
                <a:gd name="connsiteY2" fmla="*/ 818022 h 818022"/>
                <a:gd name="connsiteX3" fmla="*/ 0 w 818022"/>
                <a:gd name="connsiteY3" fmla="*/ 818022 h 81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8022" h="818022">
                  <a:moveTo>
                    <a:pt x="818022" y="0"/>
                  </a:moveTo>
                  <a:cubicBezTo>
                    <a:pt x="814660" y="27250"/>
                    <a:pt x="810180" y="53755"/>
                    <a:pt x="804584" y="80632"/>
                  </a:cubicBezTo>
                  <a:lnTo>
                    <a:pt x="67190" y="818022"/>
                  </a:lnTo>
                  <a:lnTo>
                    <a:pt x="0" y="81802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74ABB7F8-185E-406E-84D5-2ADDC019320A}"/>
                </a:ext>
              </a:extLst>
            </p:cNvPr>
            <p:cNvSpPr/>
            <p:nvPr/>
          </p:nvSpPr>
          <p:spPr>
            <a:xfrm>
              <a:off x="4647375" y="6390131"/>
              <a:ext cx="442354" cy="442354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2" name="Forme libre : Forme 1">
            <a:extLst>
              <a:ext uri="{FF2B5EF4-FFF2-40B4-BE49-F238E27FC236}">
                <a16:creationId xmlns:a16="http://schemas.microsoft.com/office/drawing/2014/main" id="{32343BE2-F9F3-467E-BAC0-182941FCBC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4221" y="-4221"/>
            <a:ext cx="1098147" cy="1053618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13" name="Titre 1">
            <a:extLst>
              <a:ext uri="{FF2B5EF4-FFF2-40B4-BE49-F238E27FC236}">
                <a16:creationId xmlns:a16="http://schemas.microsoft.com/office/drawing/2014/main" id="{3193E6E4-C8EE-470B-AABB-B46374938A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2868" y="358614"/>
            <a:ext cx="4150804" cy="1431000"/>
          </a:xfrm>
        </p:spPr>
        <p:txBody>
          <a:bodyPr rtlCol="0" anchor="t"/>
          <a:lstStyle>
            <a:lvl1pPr>
              <a:defRPr/>
            </a:lvl1pPr>
          </a:lstStyle>
          <a:p>
            <a:pPr rtl="0"/>
            <a:r>
              <a:rPr lang="fr"/>
              <a:t>Cliquez pour ajouter un titre</a:t>
            </a:r>
          </a:p>
        </p:txBody>
      </p:sp>
      <p:sp>
        <p:nvSpPr>
          <p:cNvPr id="31" name="Espace réservé de la date 178">
            <a:extLst>
              <a:ext uri="{FF2B5EF4-FFF2-40B4-BE49-F238E27FC236}">
                <a16:creationId xmlns:a16="http://schemas.microsoft.com/office/drawing/2014/main" id="{9BFD1C1A-363C-4909-95D6-9AF44B452A5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412055-5E94-4A0E-9E02-368FF5C377DC}" type="datetime4">
              <a:rPr kumimoji="0" lang="fr-FR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4 décembre 2023</a:t>
            </a:fld>
            <a:endParaRPr kumimoji="0" lang="en-US" sz="1200" b="1" i="0" u="none" strike="noStrike" kern="1200" cap="all" spc="10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32" name="Espace réservé du pied de page 179">
            <a:extLst>
              <a:ext uri="{FF2B5EF4-FFF2-40B4-BE49-F238E27FC236}">
                <a16:creationId xmlns:a16="http://schemas.microsoft.com/office/drawing/2014/main" id="{77213597-1706-40A7-8726-C468FB7F43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1" i="0" u="none" strike="noStrike" kern="1200" cap="all" spc="100" normalizeH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grand oral</a:t>
            </a:r>
            <a:endParaRPr lang="fr" sz="1200" b="1" i="0" u="none" strike="noStrike" kern="1200" cap="all" spc="100" normalizeH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33" name="Espace réservé du numéro de diapositive 180">
            <a:extLst>
              <a:ext uri="{FF2B5EF4-FFF2-40B4-BE49-F238E27FC236}">
                <a16:creationId xmlns:a16="http://schemas.microsoft.com/office/drawing/2014/main" id="{1BB201C7-C50B-4E2B-95EF-E5FFAF698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A792F7-1D9E-4C7E-A103-E8EDFDC2691E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en-US" sz="1200" b="1" i="0" u="none" strike="noStrike" kern="1200" cap="all" spc="10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250360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orme libre : Forme 16">
            <a:extLst>
              <a:ext uri="{FF2B5EF4-FFF2-40B4-BE49-F238E27FC236}">
                <a16:creationId xmlns:a16="http://schemas.microsoft.com/office/drawing/2014/main" id="{8AD96798-1C42-49B1-99B2-BD7FA12760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80BD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18" name="Titre 1">
            <a:extLst>
              <a:ext uri="{FF2B5EF4-FFF2-40B4-BE49-F238E27FC236}">
                <a16:creationId xmlns:a16="http://schemas.microsoft.com/office/drawing/2014/main" id="{00FC1B25-A4F4-4E8E-931D-D383946C91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8271" y="1010170"/>
            <a:ext cx="5178019" cy="3713638"/>
          </a:xfrm>
        </p:spPr>
        <p:txBody>
          <a:bodyPr rtlCol="0" anchor="ctr"/>
          <a:lstStyle>
            <a:lvl1pPr algn="ctr">
              <a:lnSpc>
                <a:spcPct val="100000"/>
              </a:lnSpc>
              <a:defRPr/>
            </a:lvl1pPr>
          </a:lstStyle>
          <a:p>
            <a:pPr rtl="0"/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6" name="Espace réservé du texte 34">
            <a:extLst>
              <a:ext uri="{FF2B5EF4-FFF2-40B4-BE49-F238E27FC236}">
                <a16:creationId xmlns:a16="http://schemas.microsoft.com/office/drawing/2014/main" id="{72818B4A-C05A-428C-A790-B75EA386A25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38044" y="4914900"/>
            <a:ext cx="5178514" cy="819076"/>
          </a:xfrm>
        </p:spPr>
        <p:txBody>
          <a:bodyPr rtlCol="0"/>
          <a:lstStyle>
            <a:lvl1pPr algn="ctr">
              <a:buFontTx/>
              <a:buNone/>
              <a:defRPr/>
            </a:lvl1pPr>
          </a:lstStyle>
          <a:p>
            <a:pPr lvl="0" rtl="0"/>
            <a:r>
              <a:rPr lang="fr"/>
              <a:t>Cliquer pour ajouter du texte</a:t>
            </a:r>
          </a:p>
        </p:txBody>
      </p:sp>
      <p:sp>
        <p:nvSpPr>
          <p:cNvPr id="19" name="Forme libre : Forme 18">
            <a:extLst>
              <a:ext uri="{FF2B5EF4-FFF2-40B4-BE49-F238E27FC236}">
                <a16:creationId xmlns:a16="http://schemas.microsoft.com/office/drawing/2014/main" id="{176E197B-E174-4C9D-87E5-0B9B087087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292656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20" name="Forme libre : Forme 19">
            <a:extLst>
              <a:ext uri="{FF2B5EF4-FFF2-40B4-BE49-F238E27FC236}">
                <a16:creationId xmlns:a16="http://schemas.microsoft.com/office/drawing/2014/main" id="{517AB840-B4B7-452B-B062-6C9CF84261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732391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22" name="Forme libre : Forme 21">
            <a:extLst>
              <a:ext uri="{FF2B5EF4-FFF2-40B4-BE49-F238E27FC236}">
                <a16:creationId xmlns:a16="http://schemas.microsoft.com/office/drawing/2014/main" id="{9FE5D1B6-33F6-4BAA-9D02-679E176F39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80BD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23" name="Forme libre : Forme 22">
            <a:extLst>
              <a:ext uri="{FF2B5EF4-FFF2-40B4-BE49-F238E27FC236}">
                <a16:creationId xmlns:a16="http://schemas.microsoft.com/office/drawing/2014/main" id="{0DCCBCA1-466D-44C6-93ED-2E02B623DB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759419" y="3564607"/>
            <a:ext cx="3432581" cy="3293393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24" name="Forme libre : Forme 23">
            <a:extLst>
              <a:ext uri="{FF2B5EF4-FFF2-40B4-BE49-F238E27FC236}">
                <a16:creationId xmlns:a16="http://schemas.microsoft.com/office/drawing/2014/main" id="{2CC7CBB9-9855-4B27-93BF-506D5D17E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759419" y="3564607"/>
            <a:ext cx="3432581" cy="3293393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26" name="Espace réservé de la date 178">
            <a:extLst>
              <a:ext uri="{FF2B5EF4-FFF2-40B4-BE49-F238E27FC236}">
                <a16:creationId xmlns:a16="http://schemas.microsoft.com/office/drawing/2014/main" id="{D3B95CCB-4EDF-4C85-82FC-E5FD2A4715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D930F3-26EB-4698-B413-7C0DB58925C1}" type="datetime4">
              <a:rPr kumimoji="0" lang="fr-FR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4 décembre 2023</a:t>
            </a:fld>
            <a:endParaRPr kumimoji="0" lang="en-US" sz="1200" b="1" i="0" u="none" strike="noStrike" kern="1200" cap="all" spc="10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27" name="Espace réservé du pied de page 179">
            <a:extLst>
              <a:ext uri="{FF2B5EF4-FFF2-40B4-BE49-F238E27FC236}">
                <a16:creationId xmlns:a16="http://schemas.microsoft.com/office/drawing/2014/main" id="{D8096E0F-A3CE-40F7-AA9D-B435622132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1" i="0" u="none" strike="noStrike" kern="1200" cap="all" spc="100" normalizeH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grand oral</a:t>
            </a:r>
            <a:endParaRPr lang="fr" sz="1200" b="1" i="0" u="none" strike="noStrike" kern="1200" cap="all" spc="100" normalizeH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grpSp>
        <p:nvGrpSpPr>
          <p:cNvPr id="28" name="Graphique 185">
            <a:extLst>
              <a:ext uri="{FF2B5EF4-FFF2-40B4-BE49-F238E27FC236}">
                <a16:creationId xmlns:a16="http://schemas.microsoft.com/office/drawing/2014/main" id="{59F51AE6-E003-46BA-A25A-6AFBDC3E73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428621" y="5660492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29" name="Forme libre : Forme 28">
              <a:extLst>
                <a:ext uri="{FF2B5EF4-FFF2-40B4-BE49-F238E27FC236}">
                  <a16:creationId xmlns:a16="http://schemas.microsoft.com/office/drawing/2014/main" id="{03F73C8B-6AB5-41EB-99EA-3C94CBEBB481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0" name="Forme libre : Forme 29">
              <a:extLst>
                <a:ext uri="{FF2B5EF4-FFF2-40B4-BE49-F238E27FC236}">
                  <a16:creationId xmlns:a16="http://schemas.microsoft.com/office/drawing/2014/main" id="{1A666D36-3657-4085-84AA-126594195C1A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1" name="Forme libre : Forme 30">
              <a:extLst>
                <a:ext uri="{FF2B5EF4-FFF2-40B4-BE49-F238E27FC236}">
                  <a16:creationId xmlns:a16="http://schemas.microsoft.com/office/drawing/2014/main" id="{B12CF5CD-903D-4879-BBD3-A79140E8186E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2" name="Forme libre : Forme 31">
              <a:extLst>
                <a:ext uri="{FF2B5EF4-FFF2-40B4-BE49-F238E27FC236}">
                  <a16:creationId xmlns:a16="http://schemas.microsoft.com/office/drawing/2014/main" id="{9EF969CD-CBA7-44B8-9544-660D7487A3D4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3" name="Forme libre : Forme 32">
              <a:extLst>
                <a:ext uri="{FF2B5EF4-FFF2-40B4-BE49-F238E27FC236}">
                  <a16:creationId xmlns:a16="http://schemas.microsoft.com/office/drawing/2014/main" id="{6E91C2FB-38ED-4DF7-8F1F-3211A0592A47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34" name="Espace réservé du numéro de diapositive 180">
            <a:extLst>
              <a:ext uri="{FF2B5EF4-FFF2-40B4-BE49-F238E27FC236}">
                <a16:creationId xmlns:a16="http://schemas.microsoft.com/office/drawing/2014/main" id="{383FF74A-FDDF-4768-9C1E-E6F3E6622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A792F7-1D9E-4C7E-A103-E8EDFDC2691E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en-US" sz="1200" b="1" i="0" u="none" strike="noStrike" kern="1200" cap="all" spc="10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044974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Équ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re 1">
            <a:extLst>
              <a:ext uri="{FF2B5EF4-FFF2-40B4-BE49-F238E27FC236}">
                <a16:creationId xmlns:a16="http://schemas.microsoft.com/office/drawing/2014/main" id="{08711333-F819-4928-8BA2-B03A1D7447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1088" y="565739"/>
            <a:ext cx="9745883" cy="1124949"/>
          </a:xfrm>
        </p:spPr>
        <p:txBody>
          <a:bodyPr rtlCol="0"/>
          <a:lstStyle/>
          <a:p>
            <a:pPr rtl="0"/>
            <a:r>
              <a:rPr lang="fr-FR"/>
              <a:t>Modifiez le style du titre</a:t>
            </a:r>
            <a:endParaRPr lang="en-US" dirty="0"/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B4DCAA54-A920-4F7D-B1F9-E60E950DBA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681037"/>
            <a:ext cx="1170294" cy="709661"/>
            <a:chOff x="0" y="681037"/>
            <a:chExt cx="1170294" cy="709661"/>
          </a:xfrm>
        </p:grpSpPr>
        <p:sp>
          <p:nvSpPr>
            <p:cNvPr id="57" name="Forme libre : Forme 56">
              <a:extLst>
                <a:ext uri="{FF2B5EF4-FFF2-40B4-BE49-F238E27FC236}">
                  <a16:creationId xmlns:a16="http://schemas.microsoft.com/office/drawing/2014/main" id="{28633F80-7150-4830-B036-FED561D8A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0" y="681037"/>
              <a:ext cx="1170294" cy="274629"/>
            </a:xfrm>
            <a:custGeom>
              <a:avLst/>
              <a:gdLst>
                <a:gd name="connsiteX0" fmla="*/ 453342 w 1170294"/>
                <a:gd name="connsiteY0" fmla="*/ 0 h 274629"/>
                <a:gd name="connsiteX1" fmla="*/ 689085 w 1170294"/>
                <a:gd name="connsiteY1" fmla="*/ 235744 h 274629"/>
                <a:gd name="connsiteX2" fmla="*/ 924829 w 1170294"/>
                <a:gd name="connsiteY2" fmla="*/ 0 h 274629"/>
                <a:gd name="connsiteX3" fmla="*/ 1170294 w 1170294"/>
                <a:gd name="connsiteY3" fmla="*/ 245465 h 274629"/>
                <a:gd name="connsiteX4" fmla="*/ 1153282 w 1170294"/>
                <a:gd name="connsiteY4" fmla="*/ 264908 h 274629"/>
                <a:gd name="connsiteX5" fmla="*/ 924829 w 1170294"/>
                <a:gd name="connsiteY5" fmla="*/ 38885 h 274629"/>
                <a:gd name="connsiteX6" fmla="*/ 689085 w 1170294"/>
                <a:gd name="connsiteY6" fmla="*/ 274629 h 274629"/>
                <a:gd name="connsiteX7" fmla="*/ 453342 w 1170294"/>
                <a:gd name="connsiteY7" fmla="*/ 38885 h 274629"/>
                <a:gd name="connsiteX8" fmla="*/ 215168 w 1170294"/>
                <a:gd name="connsiteY8" fmla="*/ 274629 h 274629"/>
                <a:gd name="connsiteX9" fmla="*/ 0 w 1170294"/>
                <a:gd name="connsiteY9" fmla="*/ 59462 h 274629"/>
                <a:gd name="connsiteX10" fmla="*/ 0 w 1170294"/>
                <a:gd name="connsiteY10" fmla="*/ 20577 h 274629"/>
                <a:gd name="connsiteX11" fmla="*/ 215168 w 1170294"/>
                <a:gd name="connsiteY11" fmla="*/ 235744 h 274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0294" h="274629">
                  <a:moveTo>
                    <a:pt x="453342" y="0"/>
                  </a:moveTo>
                  <a:lnTo>
                    <a:pt x="689085" y="235744"/>
                  </a:lnTo>
                  <a:lnTo>
                    <a:pt x="924829" y="0"/>
                  </a:lnTo>
                  <a:lnTo>
                    <a:pt x="1170294" y="245465"/>
                  </a:lnTo>
                  <a:lnTo>
                    <a:pt x="1153282" y="264908"/>
                  </a:lnTo>
                  <a:lnTo>
                    <a:pt x="924829" y="38885"/>
                  </a:lnTo>
                  <a:lnTo>
                    <a:pt x="689085" y="274629"/>
                  </a:lnTo>
                  <a:lnTo>
                    <a:pt x="453342" y="38885"/>
                  </a:lnTo>
                  <a:lnTo>
                    <a:pt x="215168" y="274629"/>
                  </a:lnTo>
                  <a:lnTo>
                    <a:pt x="0" y="59462"/>
                  </a:lnTo>
                  <a:lnTo>
                    <a:pt x="0" y="20577"/>
                  </a:lnTo>
                  <a:lnTo>
                    <a:pt x="215168" y="235744"/>
                  </a:lnTo>
                  <a:close/>
                </a:path>
              </a:pathLst>
            </a:custGeom>
            <a:solidFill>
              <a:schemeClr val="tx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8" name="Forme libre : Forme 57">
              <a:extLst>
                <a:ext uri="{FF2B5EF4-FFF2-40B4-BE49-F238E27FC236}">
                  <a16:creationId xmlns:a16="http://schemas.microsoft.com/office/drawing/2014/main" id="{984D32A8-76C6-4D70-887B-EC3211AD33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0" y="1116069"/>
              <a:ext cx="1170294" cy="274629"/>
            </a:xfrm>
            <a:custGeom>
              <a:avLst/>
              <a:gdLst>
                <a:gd name="connsiteX0" fmla="*/ 453342 w 1170294"/>
                <a:gd name="connsiteY0" fmla="*/ 0 h 274629"/>
                <a:gd name="connsiteX1" fmla="*/ 689085 w 1170294"/>
                <a:gd name="connsiteY1" fmla="*/ 238174 h 274629"/>
                <a:gd name="connsiteX2" fmla="*/ 924829 w 1170294"/>
                <a:gd name="connsiteY2" fmla="*/ 0 h 274629"/>
                <a:gd name="connsiteX3" fmla="*/ 1170294 w 1170294"/>
                <a:gd name="connsiteY3" fmla="*/ 247895 h 274629"/>
                <a:gd name="connsiteX4" fmla="*/ 1153282 w 1170294"/>
                <a:gd name="connsiteY4" fmla="*/ 264908 h 274629"/>
                <a:gd name="connsiteX5" fmla="*/ 924829 w 1170294"/>
                <a:gd name="connsiteY5" fmla="*/ 38885 h 274629"/>
                <a:gd name="connsiteX6" fmla="*/ 689085 w 1170294"/>
                <a:gd name="connsiteY6" fmla="*/ 274629 h 274629"/>
                <a:gd name="connsiteX7" fmla="*/ 453342 w 1170294"/>
                <a:gd name="connsiteY7" fmla="*/ 38885 h 274629"/>
                <a:gd name="connsiteX8" fmla="*/ 215168 w 1170294"/>
                <a:gd name="connsiteY8" fmla="*/ 274629 h 274629"/>
                <a:gd name="connsiteX9" fmla="*/ 0 w 1170294"/>
                <a:gd name="connsiteY9" fmla="*/ 59462 h 274629"/>
                <a:gd name="connsiteX10" fmla="*/ 0 w 1170294"/>
                <a:gd name="connsiteY10" fmla="*/ 20789 h 274629"/>
                <a:gd name="connsiteX11" fmla="*/ 215168 w 1170294"/>
                <a:gd name="connsiteY11" fmla="*/ 238174 h 274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0294" h="274629">
                  <a:moveTo>
                    <a:pt x="453342" y="0"/>
                  </a:moveTo>
                  <a:lnTo>
                    <a:pt x="689085" y="238174"/>
                  </a:lnTo>
                  <a:lnTo>
                    <a:pt x="924829" y="0"/>
                  </a:lnTo>
                  <a:lnTo>
                    <a:pt x="1170294" y="247895"/>
                  </a:lnTo>
                  <a:lnTo>
                    <a:pt x="1153282" y="264908"/>
                  </a:lnTo>
                  <a:lnTo>
                    <a:pt x="924829" y="38885"/>
                  </a:lnTo>
                  <a:lnTo>
                    <a:pt x="689085" y="274629"/>
                  </a:lnTo>
                  <a:lnTo>
                    <a:pt x="453342" y="38885"/>
                  </a:lnTo>
                  <a:lnTo>
                    <a:pt x="215168" y="274629"/>
                  </a:lnTo>
                  <a:lnTo>
                    <a:pt x="0" y="59462"/>
                  </a:lnTo>
                  <a:lnTo>
                    <a:pt x="0" y="20789"/>
                  </a:lnTo>
                  <a:lnTo>
                    <a:pt x="215168" y="238174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60" name="Ovale 59">
            <a:extLst>
              <a:ext uri="{FF2B5EF4-FFF2-40B4-BE49-F238E27FC236}">
                <a16:creationId xmlns:a16="http://schemas.microsoft.com/office/drawing/2014/main" id="{EEDFE717-6A4F-4FD1-ABBF-5807E71F5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559544" y="5991329"/>
            <a:ext cx="365021" cy="365021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61" name="Espace réservé de la date 10">
            <a:extLst>
              <a:ext uri="{FF2B5EF4-FFF2-40B4-BE49-F238E27FC236}">
                <a16:creationId xmlns:a16="http://schemas.microsoft.com/office/drawing/2014/main" id="{26FBD0C2-9C38-4891-92F3-5AF6CD04E3E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29C5B4A-8EFE-4F0E-980C-DBE4215C8CFC}" type="datetime4">
              <a:rPr kumimoji="0" lang="fr-FR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4 décembre 2023</a:t>
            </a:fld>
            <a:endParaRPr kumimoji="0" lang="en-US" sz="1200" b="1" i="0" u="none" strike="noStrike" kern="1200" cap="all" spc="10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62" name="Espace réservé du pied de page 11">
            <a:extLst>
              <a:ext uri="{FF2B5EF4-FFF2-40B4-BE49-F238E27FC236}">
                <a16:creationId xmlns:a16="http://schemas.microsoft.com/office/drawing/2014/main" id="{5C6A806B-2B18-4D3B-8215-624EE91DA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1" i="0" u="none" strike="noStrike" kern="1200" cap="all" spc="100" normalizeH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grand oral</a:t>
            </a:r>
            <a:endParaRPr lang="fr" sz="1200" b="1" i="0" u="none" strike="noStrike" kern="1200" cap="all" spc="100" normalizeH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63" name="Espace réservé du numéro de diapositive 12">
            <a:extLst>
              <a:ext uri="{FF2B5EF4-FFF2-40B4-BE49-F238E27FC236}">
                <a16:creationId xmlns:a16="http://schemas.microsoft.com/office/drawing/2014/main" id="{54E3AE0A-2F47-4B51-8F32-46ABDC574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44339" y="6356350"/>
            <a:ext cx="2743200" cy="365125"/>
          </a:xfrm>
        </p:spPr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967E29-1480-472A-9FC5-C4768A52587C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en-US" sz="1200" b="1" i="0" u="none" strike="noStrike" kern="1200" cap="all" spc="10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grpSp>
        <p:nvGrpSpPr>
          <p:cNvPr id="11" name="Graphique 4" hidden="1">
            <a:extLst>
              <a:ext uri="{FF2B5EF4-FFF2-40B4-BE49-F238E27FC236}">
                <a16:creationId xmlns:a16="http://schemas.microsoft.com/office/drawing/2014/main" id="{A160D36B-90B2-4E2E-9A07-AFC4CC77E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510458" y="477557"/>
            <a:ext cx="975170" cy="975170"/>
            <a:chOff x="5829300" y="3162300"/>
            <a:chExt cx="532257" cy="532257"/>
          </a:xfrm>
          <a:solidFill>
            <a:schemeClr val="tx1"/>
          </a:solidFill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ADA6DC8-A018-4A16-84AF-9E2E74CD757D}"/>
                </a:ext>
              </a:extLst>
            </p:cNvPr>
            <p:cNvSpPr/>
            <p:nvPr/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8C1308F7-B76A-4EC2-94B2-3D7A71B62604}"/>
                </a:ext>
              </a:extLst>
            </p:cNvPr>
            <p:cNvSpPr/>
            <p:nvPr/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8E3532C-7781-4159-A3A0-A2DE72CA6DBA}"/>
                </a:ext>
              </a:extLst>
            </p:cNvPr>
            <p:cNvSpPr/>
            <p:nvPr/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8D647FB-029D-4D71-B4E4-6D74FCB09C4D}"/>
                </a:ext>
              </a:extLst>
            </p:cNvPr>
            <p:cNvSpPr/>
            <p:nvPr/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16A1C6D-37E7-47A0-814C-A09DC1123684}"/>
                </a:ext>
              </a:extLst>
            </p:cNvPr>
            <p:cNvSpPr/>
            <p:nvPr/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22759DEC-2103-4E2C-A470-F4AF6E5E3E87}"/>
                </a:ext>
              </a:extLst>
            </p:cNvPr>
            <p:cNvSpPr/>
            <p:nvPr/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788AE222-CCAD-4233-9F97-67021E530758}"/>
                </a:ext>
              </a:extLst>
            </p:cNvPr>
            <p:cNvSpPr/>
            <p:nvPr/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8610EC41-7752-4C40-99E0-1B5FEA90EB0E}"/>
                </a:ext>
              </a:extLst>
            </p:cNvPr>
            <p:cNvSpPr/>
            <p:nvPr/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5AA370E4-6378-438E-96A5-93A548F17E99}"/>
                </a:ext>
              </a:extLst>
            </p:cNvPr>
            <p:cNvSpPr/>
            <p:nvPr/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2DC8BEFB-4BE0-44E4-B9EE-B9433675ED5D}"/>
                </a:ext>
              </a:extLst>
            </p:cNvPr>
            <p:cNvSpPr/>
            <p:nvPr/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5C187D8-7DEF-4A4B-AEBD-0148B131FA7B}"/>
                </a:ext>
              </a:extLst>
            </p:cNvPr>
            <p:cNvSpPr/>
            <p:nvPr/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721C4DD4-9A7B-4D13-905C-4D8287BFC226}"/>
                </a:ext>
              </a:extLst>
            </p:cNvPr>
            <p:cNvSpPr/>
            <p:nvPr/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CB37570A-3C94-4E36-97CE-A23E9672578E}"/>
                </a:ext>
              </a:extLst>
            </p:cNvPr>
            <p:cNvSpPr/>
            <p:nvPr/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25" name="Espace réservé d’image 11">
            <a:extLst>
              <a:ext uri="{FF2B5EF4-FFF2-40B4-BE49-F238E27FC236}">
                <a16:creationId xmlns:a16="http://schemas.microsoft.com/office/drawing/2014/main" id="{D0363784-2970-4EEC-A27D-C144838C793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45213" y="2021303"/>
            <a:ext cx="2286000" cy="2286000"/>
          </a:xfrm>
          <a:prstGeom prst="ellipse">
            <a:avLst/>
          </a:prstGeom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rtl="0"/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26" name="Espace réservé d’image 11">
            <a:extLst>
              <a:ext uri="{FF2B5EF4-FFF2-40B4-BE49-F238E27FC236}">
                <a16:creationId xmlns:a16="http://schemas.microsoft.com/office/drawing/2014/main" id="{A5F161F4-CB8E-480F-8499-D1BD68C8BB5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51776" y="2021303"/>
            <a:ext cx="2286000" cy="2286000"/>
          </a:xfrm>
          <a:prstGeom prst="ellipse">
            <a:avLst/>
          </a:prstGeom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rtl="0"/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27" name="Espace réservé d’image 11">
            <a:extLst>
              <a:ext uri="{FF2B5EF4-FFF2-40B4-BE49-F238E27FC236}">
                <a16:creationId xmlns:a16="http://schemas.microsoft.com/office/drawing/2014/main" id="{FA25DBB0-929B-4EA3-AF0A-D34760BBAB8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58339" y="2021303"/>
            <a:ext cx="2286000" cy="2286000"/>
          </a:xfrm>
          <a:prstGeom prst="ellipse">
            <a:avLst/>
          </a:prstGeom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rtl="0"/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28" name="Espace réservé d’image 11">
            <a:extLst>
              <a:ext uri="{FF2B5EF4-FFF2-40B4-BE49-F238E27FC236}">
                <a16:creationId xmlns:a16="http://schemas.microsoft.com/office/drawing/2014/main" id="{2166858A-D674-4111-9862-D8735900103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164901" y="2021303"/>
            <a:ext cx="2286000" cy="2286000"/>
          </a:xfrm>
          <a:prstGeom prst="ellipse">
            <a:avLst/>
          </a:prstGeom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rtl="0"/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29" name="Espace réservé du texte 20">
            <a:extLst>
              <a:ext uri="{FF2B5EF4-FFF2-40B4-BE49-F238E27FC236}">
                <a16:creationId xmlns:a16="http://schemas.microsoft.com/office/drawing/2014/main" id="{0A21E468-9819-48EA-9CFE-D8A100CF2FB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62000" y="4417646"/>
            <a:ext cx="2286000" cy="365125"/>
          </a:xfr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2800" b="0" kern="1200" dirty="0" smtClean="0">
                <a:solidFill>
                  <a:schemeClr val="tx1">
                    <a:hueOff val="0"/>
                    <a:satOff val="0"/>
                    <a:lumOff val="0"/>
                    <a:alphaOff val="0"/>
                  </a:schemeClr>
                </a:solidFill>
                <a:latin typeface="+mj-lt"/>
                <a:ea typeface="+mn-ea"/>
                <a:cs typeface="+mn-cs"/>
              </a:defRPr>
            </a:lvl1pPr>
          </a:lstStyle>
          <a:p>
            <a:pPr lvl="0" rtl="0"/>
            <a:r>
              <a:rPr lang="fr"/>
              <a:t>Nom</a:t>
            </a:r>
          </a:p>
        </p:txBody>
      </p:sp>
      <p:sp>
        <p:nvSpPr>
          <p:cNvPr id="30" name="Espace réservé du texte 22">
            <a:extLst>
              <a:ext uri="{FF2B5EF4-FFF2-40B4-BE49-F238E27FC236}">
                <a16:creationId xmlns:a16="http://schemas.microsoft.com/office/drawing/2014/main" id="{2AA605BC-184B-485A-B68D-27607D4AAB0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62000" y="4802088"/>
            <a:ext cx="2286000" cy="365125"/>
          </a:xfrm>
        </p:spPr>
        <p:txBody>
          <a:bodyPr rtlCol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600" kern="1200" dirty="0">
                <a:solidFill>
                  <a:schemeClr val="tx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rtl="0"/>
            <a:r>
              <a:rPr lang="fr"/>
              <a:t>Titre</a:t>
            </a:r>
          </a:p>
        </p:txBody>
      </p:sp>
      <p:sp>
        <p:nvSpPr>
          <p:cNvPr id="31" name="Espace réservé du texte 20">
            <a:extLst>
              <a:ext uri="{FF2B5EF4-FFF2-40B4-BE49-F238E27FC236}">
                <a16:creationId xmlns:a16="http://schemas.microsoft.com/office/drawing/2014/main" id="{5E1DA376-8DFF-42EB-AC05-624D4CC1700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62967" y="4417646"/>
            <a:ext cx="2286000" cy="365125"/>
          </a:xfrm>
        </p:spPr>
        <p:txBody>
          <a:bodyPr vert="horz" lIns="91440" tIns="45720" rIns="91440" bIns="45720" rtlCol="0" anchor="ctr">
            <a:noAutofit/>
          </a:bodyPr>
          <a:lstStyle>
            <a:lvl1pPr marL="0" indent="0" algn="ctr">
              <a:spcAft>
                <a:spcPts val="0"/>
              </a:spcAft>
              <a:buNone/>
              <a:defRPr lang="en-US" b="0" dirty="0">
                <a:solidFill>
                  <a:schemeClr val="tx1">
                    <a:hueOff val="0"/>
                    <a:satOff val="0"/>
                    <a:lumOff val="0"/>
                    <a:alphaOff val="0"/>
                  </a:schemeClr>
                </a:solidFill>
                <a:latin typeface="+mj-lt"/>
              </a:defRPr>
            </a:lvl1pPr>
          </a:lstStyle>
          <a:p>
            <a:pPr marL="22860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966"/>
              </a:spcAft>
            </a:pPr>
            <a:r>
              <a:rPr lang="fr"/>
              <a:t>Nom</a:t>
            </a:r>
          </a:p>
        </p:txBody>
      </p:sp>
      <p:sp>
        <p:nvSpPr>
          <p:cNvPr id="32" name="Espace réservé du texte 22">
            <a:extLst>
              <a:ext uri="{FF2B5EF4-FFF2-40B4-BE49-F238E27FC236}">
                <a16:creationId xmlns:a16="http://schemas.microsoft.com/office/drawing/2014/main" id="{88EA8545-B741-4E15-8054-C79F0860938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62967" y="4802088"/>
            <a:ext cx="2286000" cy="365125"/>
          </a:xfrm>
        </p:spPr>
        <p:txBody>
          <a:bodyPr rtlCol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600" kern="1200" dirty="0">
                <a:solidFill>
                  <a:schemeClr val="tx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rtl="0"/>
            <a:r>
              <a:rPr lang="fr"/>
              <a:t>Titre</a:t>
            </a:r>
          </a:p>
        </p:txBody>
      </p:sp>
      <p:sp>
        <p:nvSpPr>
          <p:cNvPr id="33" name="Espace réservé du texte 20">
            <a:extLst>
              <a:ext uri="{FF2B5EF4-FFF2-40B4-BE49-F238E27FC236}">
                <a16:creationId xmlns:a16="http://schemas.microsoft.com/office/drawing/2014/main" id="{C5DDD12B-8AD2-4194-9011-B8AE495CE84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63934" y="4417646"/>
            <a:ext cx="2286000" cy="365125"/>
          </a:xfrm>
        </p:spPr>
        <p:txBody>
          <a:bodyPr vert="horz" lIns="91440" tIns="45720" rIns="91440" bIns="45720" rtlCol="0" anchor="ctr">
            <a:noAutofit/>
          </a:bodyPr>
          <a:lstStyle>
            <a:lvl1pPr marL="0" indent="0" algn="ctr">
              <a:spcAft>
                <a:spcPts val="0"/>
              </a:spcAft>
              <a:buNone/>
              <a:defRPr lang="en-US" b="0" dirty="0">
                <a:solidFill>
                  <a:schemeClr val="tx1">
                    <a:hueOff val="0"/>
                    <a:satOff val="0"/>
                    <a:lumOff val="0"/>
                    <a:alphaOff val="0"/>
                  </a:schemeClr>
                </a:solidFill>
                <a:latin typeface="+mj-lt"/>
              </a:defRPr>
            </a:lvl1pPr>
          </a:lstStyle>
          <a:p>
            <a:pPr marL="22860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966"/>
              </a:spcAft>
            </a:pPr>
            <a:r>
              <a:rPr lang="fr"/>
              <a:t>Nom</a:t>
            </a:r>
          </a:p>
        </p:txBody>
      </p:sp>
      <p:sp>
        <p:nvSpPr>
          <p:cNvPr id="34" name="Espace réservé du texte 22">
            <a:extLst>
              <a:ext uri="{FF2B5EF4-FFF2-40B4-BE49-F238E27FC236}">
                <a16:creationId xmlns:a16="http://schemas.microsoft.com/office/drawing/2014/main" id="{E1E9CE9A-B335-4B09-A6DC-9FDAE1A8541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363934" y="4802088"/>
            <a:ext cx="2286000" cy="365125"/>
          </a:xfrm>
        </p:spPr>
        <p:txBody>
          <a:bodyPr rtlCol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600" kern="1200" dirty="0">
                <a:solidFill>
                  <a:schemeClr val="tx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rtl="0"/>
            <a:r>
              <a:rPr lang="fr"/>
              <a:t>Titre</a:t>
            </a:r>
          </a:p>
        </p:txBody>
      </p:sp>
      <p:sp>
        <p:nvSpPr>
          <p:cNvPr id="35" name="Espace réservé du texte 20">
            <a:extLst>
              <a:ext uri="{FF2B5EF4-FFF2-40B4-BE49-F238E27FC236}">
                <a16:creationId xmlns:a16="http://schemas.microsoft.com/office/drawing/2014/main" id="{05755812-FA39-400E-9830-518115B16F1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164901" y="4417646"/>
            <a:ext cx="2286000" cy="365125"/>
          </a:xfrm>
        </p:spPr>
        <p:txBody>
          <a:bodyPr vert="horz" lIns="91440" tIns="45720" rIns="91440" bIns="45720" rtlCol="0" anchor="ctr">
            <a:noAutofit/>
          </a:bodyPr>
          <a:lstStyle>
            <a:lvl1pPr marL="0" indent="0" algn="ctr">
              <a:spcAft>
                <a:spcPts val="0"/>
              </a:spcAft>
              <a:buNone/>
              <a:defRPr lang="en-US" b="0" dirty="0">
                <a:solidFill>
                  <a:schemeClr val="tx1">
                    <a:hueOff val="0"/>
                    <a:satOff val="0"/>
                    <a:lumOff val="0"/>
                    <a:alphaOff val="0"/>
                  </a:schemeClr>
                </a:solidFill>
                <a:latin typeface="+mj-lt"/>
              </a:defRPr>
            </a:lvl1pPr>
          </a:lstStyle>
          <a:p>
            <a:pPr marL="22860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966"/>
              </a:spcAft>
            </a:pPr>
            <a:r>
              <a:rPr lang="fr"/>
              <a:t>Nom</a:t>
            </a:r>
          </a:p>
        </p:txBody>
      </p:sp>
      <p:sp>
        <p:nvSpPr>
          <p:cNvPr id="36" name="Espace réservé du texte 22">
            <a:extLst>
              <a:ext uri="{FF2B5EF4-FFF2-40B4-BE49-F238E27FC236}">
                <a16:creationId xmlns:a16="http://schemas.microsoft.com/office/drawing/2014/main" id="{B0C99DAB-BC75-4032-B8DE-82896B43881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164901" y="4802088"/>
            <a:ext cx="2286000" cy="365125"/>
          </a:xfrm>
        </p:spPr>
        <p:txBody>
          <a:bodyPr rtlCol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600" kern="1200" dirty="0">
                <a:solidFill>
                  <a:schemeClr val="tx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rtl="0"/>
            <a:r>
              <a:rPr lang="fr"/>
              <a:t>Titre</a:t>
            </a:r>
          </a:p>
        </p:txBody>
      </p:sp>
    </p:spTree>
    <p:extLst>
      <p:ext uri="{BB962C8B-B14F-4D97-AF65-F5344CB8AC3E}">
        <p14:creationId xmlns:p14="http://schemas.microsoft.com/office/powerpoint/2010/main" val="22055978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ronolog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aphique 4" hidden="1">
            <a:extLst>
              <a:ext uri="{FF2B5EF4-FFF2-40B4-BE49-F238E27FC236}">
                <a16:creationId xmlns:a16="http://schemas.microsoft.com/office/drawing/2014/main" id="{F6919F4A-127D-4827-9E80-D8662425CC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510458" y="477557"/>
            <a:ext cx="975170" cy="975170"/>
            <a:chOff x="5829300" y="3162300"/>
            <a:chExt cx="532257" cy="532257"/>
          </a:xfrm>
          <a:solidFill>
            <a:schemeClr val="tx1"/>
          </a:solidFill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E4F0C362-E345-4C93-8DBC-55525E213FE2}"/>
                </a:ext>
              </a:extLst>
            </p:cNvPr>
            <p:cNvSpPr/>
            <p:nvPr/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246589FF-4A9D-484E-95B0-A0C39A326BFF}"/>
                </a:ext>
              </a:extLst>
            </p:cNvPr>
            <p:cNvSpPr/>
            <p:nvPr/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CCC09BAE-0430-4149-BDEC-23DD9C37ACC2}"/>
                </a:ext>
              </a:extLst>
            </p:cNvPr>
            <p:cNvSpPr/>
            <p:nvPr/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4F6CC180-FC7F-4A8E-BACC-034FD0C68CA9}"/>
                </a:ext>
              </a:extLst>
            </p:cNvPr>
            <p:cNvSpPr/>
            <p:nvPr/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A137FFAD-2383-4411-A9CD-B0DCBF8452F9}"/>
                </a:ext>
              </a:extLst>
            </p:cNvPr>
            <p:cNvSpPr/>
            <p:nvPr/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6F7ADA10-97E6-406B-955B-4DF941688C55}"/>
                </a:ext>
              </a:extLst>
            </p:cNvPr>
            <p:cNvSpPr/>
            <p:nvPr/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E5ED4958-089A-40EE-BEF8-D2DA3283FE41}"/>
                </a:ext>
              </a:extLst>
            </p:cNvPr>
            <p:cNvSpPr/>
            <p:nvPr/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6BBC70D8-0977-4E3E-BDCC-5DB32F534597}"/>
                </a:ext>
              </a:extLst>
            </p:cNvPr>
            <p:cNvSpPr/>
            <p:nvPr/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22F37D25-C4FD-4978-AE31-636891A33D69}"/>
                </a:ext>
              </a:extLst>
            </p:cNvPr>
            <p:cNvSpPr/>
            <p:nvPr/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42DD3606-BA69-4959-9335-377E9AA120FF}"/>
                </a:ext>
              </a:extLst>
            </p:cNvPr>
            <p:cNvSpPr/>
            <p:nvPr/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F5B11ABC-F37E-4946-9A7B-90D363182626}"/>
                </a:ext>
              </a:extLst>
            </p:cNvPr>
            <p:cNvSpPr/>
            <p:nvPr/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D86B1D23-2F36-4086-9CF7-D76D833D2282}"/>
                </a:ext>
              </a:extLst>
            </p:cNvPr>
            <p:cNvSpPr/>
            <p:nvPr/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A3AE423B-5BB8-454B-B2D6-85AE6185C587}"/>
                </a:ext>
              </a:extLst>
            </p:cNvPr>
            <p:cNvSpPr/>
            <p:nvPr/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grpSp>
        <p:nvGrpSpPr>
          <p:cNvPr id="52" name="Groupe 51">
            <a:extLst>
              <a:ext uri="{FF2B5EF4-FFF2-40B4-BE49-F238E27FC236}">
                <a16:creationId xmlns:a16="http://schemas.microsoft.com/office/drawing/2014/main" id="{3BF87D25-4424-40BA-B114-A4FB8BDFE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681037"/>
            <a:ext cx="1170294" cy="709661"/>
            <a:chOff x="0" y="681037"/>
            <a:chExt cx="1170294" cy="709661"/>
          </a:xfrm>
        </p:grpSpPr>
        <p:sp>
          <p:nvSpPr>
            <p:cNvPr id="53" name="Forme libre : Forme 52">
              <a:extLst>
                <a:ext uri="{FF2B5EF4-FFF2-40B4-BE49-F238E27FC236}">
                  <a16:creationId xmlns:a16="http://schemas.microsoft.com/office/drawing/2014/main" id="{B567477D-2972-4718-B0A2-9FC97531B8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0" y="681037"/>
              <a:ext cx="1170294" cy="274629"/>
            </a:xfrm>
            <a:custGeom>
              <a:avLst/>
              <a:gdLst>
                <a:gd name="connsiteX0" fmla="*/ 453342 w 1170294"/>
                <a:gd name="connsiteY0" fmla="*/ 0 h 274629"/>
                <a:gd name="connsiteX1" fmla="*/ 689085 w 1170294"/>
                <a:gd name="connsiteY1" fmla="*/ 235744 h 274629"/>
                <a:gd name="connsiteX2" fmla="*/ 924829 w 1170294"/>
                <a:gd name="connsiteY2" fmla="*/ 0 h 274629"/>
                <a:gd name="connsiteX3" fmla="*/ 1170294 w 1170294"/>
                <a:gd name="connsiteY3" fmla="*/ 245465 h 274629"/>
                <a:gd name="connsiteX4" fmla="*/ 1153282 w 1170294"/>
                <a:gd name="connsiteY4" fmla="*/ 264908 h 274629"/>
                <a:gd name="connsiteX5" fmla="*/ 924829 w 1170294"/>
                <a:gd name="connsiteY5" fmla="*/ 38885 h 274629"/>
                <a:gd name="connsiteX6" fmla="*/ 689085 w 1170294"/>
                <a:gd name="connsiteY6" fmla="*/ 274629 h 274629"/>
                <a:gd name="connsiteX7" fmla="*/ 453342 w 1170294"/>
                <a:gd name="connsiteY7" fmla="*/ 38885 h 274629"/>
                <a:gd name="connsiteX8" fmla="*/ 215168 w 1170294"/>
                <a:gd name="connsiteY8" fmla="*/ 274629 h 274629"/>
                <a:gd name="connsiteX9" fmla="*/ 0 w 1170294"/>
                <a:gd name="connsiteY9" fmla="*/ 59462 h 274629"/>
                <a:gd name="connsiteX10" fmla="*/ 0 w 1170294"/>
                <a:gd name="connsiteY10" fmla="*/ 20577 h 274629"/>
                <a:gd name="connsiteX11" fmla="*/ 215168 w 1170294"/>
                <a:gd name="connsiteY11" fmla="*/ 235744 h 274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0294" h="274629">
                  <a:moveTo>
                    <a:pt x="453342" y="0"/>
                  </a:moveTo>
                  <a:lnTo>
                    <a:pt x="689085" y="235744"/>
                  </a:lnTo>
                  <a:lnTo>
                    <a:pt x="924829" y="0"/>
                  </a:lnTo>
                  <a:lnTo>
                    <a:pt x="1170294" y="245465"/>
                  </a:lnTo>
                  <a:lnTo>
                    <a:pt x="1153282" y="264908"/>
                  </a:lnTo>
                  <a:lnTo>
                    <a:pt x="924829" y="38885"/>
                  </a:lnTo>
                  <a:lnTo>
                    <a:pt x="689085" y="274629"/>
                  </a:lnTo>
                  <a:lnTo>
                    <a:pt x="453342" y="38885"/>
                  </a:lnTo>
                  <a:lnTo>
                    <a:pt x="215168" y="274629"/>
                  </a:lnTo>
                  <a:lnTo>
                    <a:pt x="0" y="59462"/>
                  </a:lnTo>
                  <a:lnTo>
                    <a:pt x="0" y="20577"/>
                  </a:lnTo>
                  <a:lnTo>
                    <a:pt x="215168" y="235744"/>
                  </a:lnTo>
                  <a:close/>
                </a:path>
              </a:pathLst>
            </a:custGeom>
            <a:solidFill>
              <a:schemeClr val="tx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4" name="Forme libre : Forme 53">
              <a:extLst>
                <a:ext uri="{FF2B5EF4-FFF2-40B4-BE49-F238E27FC236}">
                  <a16:creationId xmlns:a16="http://schemas.microsoft.com/office/drawing/2014/main" id="{52D08859-301B-4802-95D8-B8A552752B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0" y="1116069"/>
              <a:ext cx="1170294" cy="274629"/>
            </a:xfrm>
            <a:custGeom>
              <a:avLst/>
              <a:gdLst>
                <a:gd name="connsiteX0" fmla="*/ 453342 w 1170294"/>
                <a:gd name="connsiteY0" fmla="*/ 0 h 274629"/>
                <a:gd name="connsiteX1" fmla="*/ 689085 w 1170294"/>
                <a:gd name="connsiteY1" fmla="*/ 238174 h 274629"/>
                <a:gd name="connsiteX2" fmla="*/ 924829 w 1170294"/>
                <a:gd name="connsiteY2" fmla="*/ 0 h 274629"/>
                <a:gd name="connsiteX3" fmla="*/ 1170294 w 1170294"/>
                <a:gd name="connsiteY3" fmla="*/ 247895 h 274629"/>
                <a:gd name="connsiteX4" fmla="*/ 1153282 w 1170294"/>
                <a:gd name="connsiteY4" fmla="*/ 264908 h 274629"/>
                <a:gd name="connsiteX5" fmla="*/ 924829 w 1170294"/>
                <a:gd name="connsiteY5" fmla="*/ 38885 h 274629"/>
                <a:gd name="connsiteX6" fmla="*/ 689085 w 1170294"/>
                <a:gd name="connsiteY6" fmla="*/ 274629 h 274629"/>
                <a:gd name="connsiteX7" fmla="*/ 453342 w 1170294"/>
                <a:gd name="connsiteY7" fmla="*/ 38885 h 274629"/>
                <a:gd name="connsiteX8" fmla="*/ 215168 w 1170294"/>
                <a:gd name="connsiteY8" fmla="*/ 274629 h 274629"/>
                <a:gd name="connsiteX9" fmla="*/ 0 w 1170294"/>
                <a:gd name="connsiteY9" fmla="*/ 59462 h 274629"/>
                <a:gd name="connsiteX10" fmla="*/ 0 w 1170294"/>
                <a:gd name="connsiteY10" fmla="*/ 20789 h 274629"/>
                <a:gd name="connsiteX11" fmla="*/ 215168 w 1170294"/>
                <a:gd name="connsiteY11" fmla="*/ 238174 h 274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0294" h="274629">
                  <a:moveTo>
                    <a:pt x="453342" y="0"/>
                  </a:moveTo>
                  <a:lnTo>
                    <a:pt x="689085" y="238174"/>
                  </a:lnTo>
                  <a:lnTo>
                    <a:pt x="924829" y="0"/>
                  </a:lnTo>
                  <a:lnTo>
                    <a:pt x="1170294" y="247895"/>
                  </a:lnTo>
                  <a:lnTo>
                    <a:pt x="1153282" y="264908"/>
                  </a:lnTo>
                  <a:lnTo>
                    <a:pt x="924829" y="38885"/>
                  </a:lnTo>
                  <a:lnTo>
                    <a:pt x="689085" y="274629"/>
                  </a:lnTo>
                  <a:lnTo>
                    <a:pt x="453342" y="38885"/>
                  </a:lnTo>
                  <a:lnTo>
                    <a:pt x="215168" y="274629"/>
                  </a:lnTo>
                  <a:lnTo>
                    <a:pt x="0" y="59462"/>
                  </a:lnTo>
                  <a:lnTo>
                    <a:pt x="0" y="20789"/>
                  </a:lnTo>
                  <a:lnTo>
                    <a:pt x="215168" y="238174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48" name="Titre 1">
            <a:extLst>
              <a:ext uri="{FF2B5EF4-FFF2-40B4-BE49-F238E27FC236}">
                <a16:creationId xmlns:a16="http://schemas.microsoft.com/office/drawing/2014/main" id="{430ADD3E-99CC-43CF-9A97-D44AA54C5F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1088" y="565739"/>
            <a:ext cx="9745883" cy="1124949"/>
          </a:xfrm>
        </p:spPr>
        <p:txBody>
          <a:bodyPr rtlCol="0"/>
          <a:lstStyle/>
          <a:p>
            <a:pPr rtl="0"/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9" name="Espace réservé de la date 10">
            <a:extLst>
              <a:ext uri="{FF2B5EF4-FFF2-40B4-BE49-F238E27FC236}">
                <a16:creationId xmlns:a16="http://schemas.microsoft.com/office/drawing/2014/main" id="{8C8B246A-7ACC-4517-903D-35509488E5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ADEE229-36D0-4C2B-86A3-8405AC41B3B7}" type="datetime4">
              <a:rPr kumimoji="0" lang="fr-FR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4 décembre 2023</a:t>
            </a:fld>
            <a:endParaRPr kumimoji="0" lang="en-US" sz="1200" b="1" i="0" u="none" strike="noStrike" kern="1200" cap="all" spc="10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50" name="Espace réservé du pied de page 11">
            <a:extLst>
              <a:ext uri="{FF2B5EF4-FFF2-40B4-BE49-F238E27FC236}">
                <a16:creationId xmlns:a16="http://schemas.microsoft.com/office/drawing/2014/main" id="{C75AD95D-76DC-4BCD-8AFB-35B7DB2D7F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grand oral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51" name="Espace réservé du numéro de diapositive 12">
            <a:extLst>
              <a:ext uri="{FF2B5EF4-FFF2-40B4-BE49-F238E27FC236}">
                <a16:creationId xmlns:a16="http://schemas.microsoft.com/office/drawing/2014/main" id="{65BB740A-80ED-48DA-B622-9643EFA23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967E29-1480-472A-9FC5-C4768A52587C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en-US" sz="1200" b="1" i="0" u="none" strike="noStrike" kern="1200" cap="all" spc="10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2" name="Ovale 1">
            <a:extLst>
              <a:ext uri="{FF2B5EF4-FFF2-40B4-BE49-F238E27FC236}">
                <a16:creationId xmlns:a16="http://schemas.microsoft.com/office/drawing/2014/main" id="{7F7C86B6-604E-4B54-A07B-F9BB80F872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559544" y="5991329"/>
            <a:ext cx="365021" cy="365021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01632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onne de contenu 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e 5" hidden="1">
            <a:extLst>
              <a:ext uri="{FF2B5EF4-FFF2-40B4-BE49-F238E27FC236}">
                <a16:creationId xmlns:a16="http://schemas.microsoft.com/office/drawing/2014/main" id="{E2F117D5-7402-40B6-8492-280C24F60E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341223" y="5289452"/>
            <a:ext cx="1640977" cy="1568548"/>
            <a:chOff x="3121343" y="4864099"/>
            <a:chExt cx="2085971" cy="1993901"/>
          </a:xfrm>
          <a:solidFill>
            <a:schemeClr val="accent1">
              <a:alpha val="20000"/>
            </a:schemeClr>
          </a:solidFill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161BA3FA-C408-4DD0-8D01-AD1955F394ED}"/>
                </a:ext>
              </a:extLst>
            </p:cNvPr>
            <p:cNvSpPr/>
            <p:nvPr/>
          </p:nvSpPr>
          <p:spPr>
            <a:xfrm>
              <a:off x="3238556" y="4981312"/>
              <a:ext cx="442726" cy="44272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C1D6E8BB-7294-492C-92F6-55ED4E53CFE8}"/>
                </a:ext>
              </a:extLst>
            </p:cNvPr>
            <p:cNvSpPr/>
            <p:nvPr/>
          </p:nvSpPr>
          <p:spPr>
            <a:xfrm>
              <a:off x="3128809" y="4871565"/>
              <a:ext cx="902626" cy="902626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58388000-0440-4364-8913-532DFCCD9C34}"/>
                </a:ext>
              </a:extLst>
            </p:cNvPr>
            <p:cNvSpPr/>
            <p:nvPr/>
          </p:nvSpPr>
          <p:spPr>
            <a:xfrm>
              <a:off x="3121343" y="4864099"/>
              <a:ext cx="1152732" cy="1152732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23A011FE-8ED6-4045-8217-38BE203C050D}"/>
                </a:ext>
              </a:extLst>
            </p:cNvPr>
            <p:cNvSpPr/>
            <p:nvPr/>
          </p:nvSpPr>
          <p:spPr>
            <a:xfrm>
              <a:off x="3152324" y="4894707"/>
              <a:ext cx="1321462" cy="1321838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55AFAABB-1473-4746-A400-F23E5F57BB4B}"/>
                </a:ext>
              </a:extLst>
            </p:cNvPr>
            <p:cNvSpPr/>
            <p:nvPr/>
          </p:nvSpPr>
          <p:spPr>
            <a:xfrm>
              <a:off x="3215037" y="4957793"/>
              <a:ext cx="1428975" cy="1428975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FD7A49F-A1AC-4EB9-9F5F-D56917BFD054}"/>
                </a:ext>
              </a:extLst>
            </p:cNvPr>
            <p:cNvSpPr/>
            <p:nvPr/>
          </p:nvSpPr>
          <p:spPr>
            <a:xfrm>
              <a:off x="3301642" y="5044398"/>
              <a:ext cx="1490195" cy="1490195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FEEB7B70-2392-461B-A28C-EF5E96FA9940}"/>
                </a:ext>
              </a:extLst>
            </p:cNvPr>
            <p:cNvSpPr/>
            <p:nvPr/>
          </p:nvSpPr>
          <p:spPr>
            <a:xfrm>
              <a:off x="3409523" y="5152279"/>
              <a:ext cx="1509607" cy="1509607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C22C2E5-25C3-4B84-ABFF-7E10A7384E59}"/>
                </a:ext>
              </a:extLst>
            </p:cNvPr>
            <p:cNvSpPr/>
            <p:nvPr/>
          </p:nvSpPr>
          <p:spPr>
            <a:xfrm>
              <a:off x="3538685" y="5279576"/>
              <a:ext cx="1488326" cy="1490192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A810E927-C50B-4C1F-BF74-F1A3559B3DE6}"/>
                </a:ext>
              </a:extLst>
            </p:cNvPr>
            <p:cNvSpPr/>
            <p:nvPr/>
          </p:nvSpPr>
          <p:spPr>
            <a:xfrm>
              <a:off x="3683896" y="5426652"/>
              <a:ext cx="1429720" cy="1429720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23B0F93-803E-467A-92BE-7BEE604727BE}"/>
                </a:ext>
              </a:extLst>
            </p:cNvPr>
            <p:cNvSpPr/>
            <p:nvPr/>
          </p:nvSpPr>
          <p:spPr>
            <a:xfrm>
              <a:off x="3901021" y="5597624"/>
              <a:ext cx="1275308" cy="1260376"/>
            </a:xfrm>
            <a:custGeom>
              <a:avLst/>
              <a:gdLst>
                <a:gd name="connsiteX0" fmla="*/ 1260376 w 1275308"/>
                <a:gd name="connsiteY0" fmla="*/ 0 h 1260376"/>
                <a:gd name="connsiteX1" fmla="*/ 1275308 w 1275308"/>
                <a:gd name="connsiteY1" fmla="*/ 52634 h 1260376"/>
                <a:gd name="connsiteX2" fmla="*/ 67566 w 1275308"/>
                <a:gd name="connsiteY2" fmla="*/ 1260376 h 1260376"/>
                <a:gd name="connsiteX3" fmla="*/ 0 w 1275308"/>
                <a:gd name="connsiteY3" fmla="*/ 1260376 h 1260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5308" h="1260376">
                  <a:moveTo>
                    <a:pt x="1260376" y="0"/>
                  </a:moveTo>
                  <a:cubicBezTo>
                    <a:pt x="1265977" y="17174"/>
                    <a:pt x="1270829" y="34716"/>
                    <a:pt x="1275308" y="52634"/>
                  </a:cubicBezTo>
                  <a:lnTo>
                    <a:pt x="67566" y="1260376"/>
                  </a:lnTo>
                  <a:lnTo>
                    <a:pt x="0" y="1260376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2E9E1CC9-CDA4-47AD-BE6D-1BCF23A205D0}"/>
                </a:ext>
              </a:extLst>
            </p:cNvPr>
            <p:cNvSpPr/>
            <p:nvPr/>
          </p:nvSpPr>
          <p:spPr>
            <a:xfrm>
              <a:off x="4141456" y="5797338"/>
              <a:ext cx="1065858" cy="1060662"/>
            </a:xfrm>
            <a:custGeom>
              <a:avLst/>
              <a:gdLst>
                <a:gd name="connsiteX0" fmla="*/ 1061006 w 1065858"/>
                <a:gd name="connsiteY0" fmla="*/ 0 h 1060662"/>
                <a:gd name="connsiteX1" fmla="*/ 1065858 w 1065858"/>
                <a:gd name="connsiteY1" fmla="*/ 62342 h 1060662"/>
                <a:gd name="connsiteX2" fmla="*/ 67196 w 1065858"/>
                <a:gd name="connsiteY2" fmla="*/ 1060662 h 1060662"/>
                <a:gd name="connsiteX3" fmla="*/ 0 w 1065858"/>
                <a:gd name="connsiteY3" fmla="*/ 1060662 h 1060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5858" h="1060662">
                  <a:moveTo>
                    <a:pt x="1061006" y="0"/>
                  </a:moveTo>
                  <a:cubicBezTo>
                    <a:pt x="1063248" y="20905"/>
                    <a:pt x="1064741" y="41809"/>
                    <a:pt x="1065858" y="62342"/>
                  </a:cubicBezTo>
                  <a:lnTo>
                    <a:pt x="67196" y="1060662"/>
                  </a:lnTo>
                  <a:lnTo>
                    <a:pt x="0" y="106066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96F2C24-1974-4A14-BD08-87F28469CFC4}"/>
                </a:ext>
              </a:extLst>
            </p:cNvPr>
            <p:cNvSpPr/>
            <p:nvPr/>
          </p:nvSpPr>
          <p:spPr>
            <a:xfrm>
              <a:off x="4381830" y="6039978"/>
              <a:ext cx="818022" cy="818022"/>
            </a:xfrm>
            <a:custGeom>
              <a:avLst/>
              <a:gdLst>
                <a:gd name="connsiteX0" fmla="*/ 818022 w 818022"/>
                <a:gd name="connsiteY0" fmla="*/ 0 h 818022"/>
                <a:gd name="connsiteX1" fmla="*/ 804584 w 818022"/>
                <a:gd name="connsiteY1" fmla="*/ 80632 h 818022"/>
                <a:gd name="connsiteX2" fmla="*/ 67190 w 818022"/>
                <a:gd name="connsiteY2" fmla="*/ 818022 h 818022"/>
                <a:gd name="connsiteX3" fmla="*/ 0 w 818022"/>
                <a:gd name="connsiteY3" fmla="*/ 818022 h 81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8022" h="818022">
                  <a:moveTo>
                    <a:pt x="818022" y="0"/>
                  </a:moveTo>
                  <a:cubicBezTo>
                    <a:pt x="814660" y="27250"/>
                    <a:pt x="810180" y="53755"/>
                    <a:pt x="804584" y="80632"/>
                  </a:cubicBezTo>
                  <a:lnTo>
                    <a:pt x="67190" y="818022"/>
                  </a:lnTo>
                  <a:lnTo>
                    <a:pt x="0" y="81802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6A4424CD-BBD4-45CD-B514-589708B8F50B}"/>
                </a:ext>
              </a:extLst>
            </p:cNvPr>
            <p:cNvSpPr/>
            <p:nvPr/>
          </p:nvSpPr>
          <p:spPr>
            <a:xfrm>
              <a:off x="4647375" y="6390131"/>
              <a:ext cx="442354" cy="442354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30" name="Titre 1">
            <a:extLst>
              <a:ext uri="{FF2B5EF4-FFF2-40B4-BE49-F238E27FC236}">
                <a16:creationId xmlns:a16="http://schemas.microsoft.com/office/drawing/2014/main" id="{910615CB-FBDD-424F-8ADD-978583CED9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2868" y="358614"/>
            <a:ext cx="4150804" cy="1431000"/>
          </a:xfrm>
        </p:spPr>
        <p:txBody>
          <a:bodyPr rtlCol="0" anchor="t"/>
          <a:lstStyle>
            <a:lvl1pPr>
              <a:defRPr/>
            </a:lvl1pPr>
          </a:lstStyle>
          <a:p>
            <a:pPr rtl="0"/>
            <a:r>
              <a:rPr lang="fr"/>
              <a:t>Cliquez pour ajouter un titre</a:t>
            </a:r>
          </a:p>
        </p:txBody>
      </p:sp>
      <p:sp>
        <p:nvSpPr>
          <p:cNvPr id="24" name="Espace réservé du texte 23">
            <a:extLst>
              <a:ext uri="{FF2B5EF4-FFF2-40B4-BE49-F238E27FC236}">
                <a16:creationId xmlns:a16="http://schemas.microsoft.com/office/drawing/2014/main" id="{85B7C0E5-3D24-4DFB-A690-9F48FFF835B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691325" y="2014538"/>
            <a:ext cx="4307160" cy="518874"/>
          </a:xfrm>
        </p:spPr>
        <p:txBody>
          <a:bodyPr rtlCol="0"/>
          <a:lstStyle>
            <a:lvl1pPr>
              <a:buNone/>
              <a:defRPr b="1"/>
            </a:lvl1pPr>
          </a:lstStyle>
          <a:p>
            <a:pPr lvl="0" rtl="0"/>
            <a:r>
              <a:rPr lang="fr"/>
              <a:t>Cliquez pour ajouter un titre</a:t>
            </a:r>
          </a:p>
        </p:txBody>
      </p:sp>
      <p:sp>
        <p:nvSpPr>
          <p:cNvPr id="26" name="Espace réservé du texte 25">
            <a:extLst>
              <a:ext uri="{FF2B5EF4-FFF2-40B4-BE49-F238E27FC236}">
                <a16:creationId xmlns:a16="http://schemas.microsoft.com/office/drawing/2014/main" id="{793E2773-9306-412E-962B-7E07A98F86E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691325" y="2666318"/>
            <a:ext cx="4307160" cy="3295650"/>
          </a:xfrm>
        </p:spPr>
        <p:txBody>
          <a:bodyPr rtlCol="0">
            <a:normAutofit/>
          </a:bodyPr>
          <a:lstStyle>
            <a:lvl1pPr>
              <a:buFont typeface="Arial" panose="020B0604020202020204" pitchFamily="34" charset="0"/>
              <a:buChar char="•"/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 rtl="0"/>
            <a:r>
              <a:rPr lang="fr"/>
              <a:t>Cliquer pour ajouter du texte</a:t>
            </a:r>
          </a:p>
        </p:txBody>
      </p:sp>
      <p:sp>
        <p:nvSpPr>
          <p:cNvPr id="27" name="Espace réservé du texte 23">
            <a:extLst>
              <a:ext uri="{FF2B5EF4-FFF2-40B4-BE49-F238E27FC236}">
                <a16:creationId xmlns:a16="http://schemas.microsoft.com/office/drawing/2014/main" id="{74AEFB0F-EDEB-4CE7-BF8A-58F8F86FCFF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17484" y="2014538"/>
            <a:ext cx="4307160" cy="518874"/>
          </a:xfrm>
        </p:spPr>
        <p:txBody>
          <a:bodyPr rtlCol="0"/>
          <a:lstStyle>
            <a:lvl1pPr>
              <a:buNone/>
              <a:defRPr b="1"/>
            </a:lvl1pPr>
          </a:lstStyle>
          <a:p>
            <a:pPr lvl="0" rtl="0"/>
            <a:r>
              <a:rPr lang="fr"/>
              <a:t>Cliquez pour ajouter un titre</a:t>
            </a:r>
          </a:p>
        </p:txBody>
      </p:sp>
      <p:sp>
        <p:nvSpPr>
          <p:cNvPr id="28" name="Espace réservé du texte 25">
            <a:extLst>
              <a:ext uri="{FF2B5EF4-FFF2-40B4-BE49-F238E27FC236}">
                <a16:creationId xmlns:a16="http://schemas.microsoft.com/office/drawing/2014/main" id="{94619FC5-B03D-4276-8DBC-914C0A25B45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17484" y="2666318"/>
            <a:ext cx="4307160" cy="3295650"/>
          </a:xfrm>
        </p:spPr>
        <p:txBody>
          <a:bodyPr rtlCol="0">
            <a:normAutofit/>
          </a:bodyPr>
          <a:lstStyle>
            <a:lvl1pPr>
              <a:buFont typeface="Arial" panose="020B0604020202020204" pitchFamily="34" charset="0"/>
              <a:buChar char="•"/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 rtl="0"/>
            <a:r>
              <a:rPr lang="fr"/>
              <a:t>Cliquer pour ajouter du texte</a:t>
            </a:r>
          </a:p>
        </p:txBody>
      </p:sp>
      <p:sp>
        <p:nvSpPr>
          <p:cNvPr id="20" name="Espace réservé de la date 178">
            <a:extLst>
              <a:ext uri="{FF2B5EF4-FFF2-40B4-BE49-F238E27FC236}">
                <a16:creationId xmlns:a16="http://schemas.microsoft.com/office/drawing/2014/main" id="{0074F3C0-04F3-47D1-A460-C08BEEEF65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1F390B-88E3-43D7-BF13-945F8A2D6427}" type="datetime4">
              <a:rPr kumimoji="0" lang="fr-FR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4 décembre 2023</a:t>
            </a:fld>
            <a:endParaRPr kumimoji="0" lang="en-US" sz="1200" b="1" i="0" u="none" strike="noStrike" kern="1200" cap="all" spc="10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21" name="Espace réservé du pied de page 179">
            <a:extLst>
              <a:ext uri="{FF2B5EF4-FFF2-40B4-BE49-F238E27FC236}">
                <a16:creationId xmlns:a16="http://schemas.microsoft.com/office/drawing/2014/main" id="{758A3ACE-AE1A-4D02-81AA-F028A49496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1" i="0" u="none" strike="noStrike" kern="1200" cap="all" spc="100" normalizeH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grand oral</a:t>
            </a:r>
            <a:endParaRPr lang="fr" sz="1200" b="1" i="0" u="none" strike="noStrike" kern="1200" cap="all" spc="100" normalizeH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22" name="Espace réservé du numéro de diapositive 180">
            <a:extLst>
              <a:ext uri="{FF2B5EF4-FFF2-40B4-BE49-F238E27FC236}">
                <a16:creationId xmlns:a16="http://schemas.microsoft.com/office/drawing/2014/main" id="{7E96438A-49EF-4161-928A-5483E9D63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A792F7-1D9E-4C7E-A103-E8EDFDC2691E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en-US" sz="1200" b="1" i="0" u="none" strike="noStrike" kern="1200" cap="all" spc="10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grpSp>
        <p:nvGrpSpPr>
          <p:cNvPr id="35" name="Graphique 38">
            <a:extLst>
              <a:ext uri="{FF2B5EF4-FFF2-40B4-BE49-F238E27FC236}">
                <a16:creationId xmlns:a16="http://schemas.microsoft.com/office/drawing/2014/main" id="{E323AC62-66C0-48E7-B7EF-4D2DFBE292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983704" y="400019"/>
            <a:ext cx="1910252" cy="709661"/>
            <a:chOff x="2267504" y="2540250"/>
            <a:chExt cx="1990951" cy="739641"/>
          </a:xfrm>
          <a:solidFill>
            <a:schemeClr val="tx2"/>
          </a:solidFill>
        </p:grpSpPr>
        <p:sp>
          <p:nvSpPr>
            <p:cNvPr id="36" name="Forme libre : Forme 35">
              <a:extLst>
                <a:ext uri="{FF2B5EF4-FFF2-40B4-BE49-F238E27FC236}">
                  <a16:creationId xmlns:a16="http://schemas.microsoft.com/office/drawing/2014/main" id="{302667A9-FF11-4B3D-8F03-D1CBEC1100E4}"/>
                </a:ext>
              </a:extLst>
            </p:cNvPr>
            <p:cNvSpPr/>
            <p:nvPr/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7" name="Forme libre : Forme 36">
              <a:extLst>
                <a:ext uri="{FF2B5EF4-FFF2-40B4-BE49-F238E27FC236}">
                  <a16:creationId xmlns:a16="http://schemas.microsoft.com/office/drawing/2014/main" id="{62526CF3-68B0-4678-9FF1-C4074D92C0B3}"/>
                </a:ext>
              </a:extLst>
            </p:cNvPr>
            <p:cNvSpPr/>
            <p:nvPr/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3" name="Forme libre : Forme 2">
            <a:extLst>
              <a:ext uri="{FF2B5EF4-FFF2-40B4-BE49-F238E27FC236}">
                <a16:creationId xmlns:a16="http://schemas.microsoft.com/office/drawing/2014/main" id="{C8FA80C5-0AF9-4E9E-9258-7928ED4DA6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4221" y="-4221"/>
            <a:ext cx="1098147" cy="1053618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444659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onne de contenu 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e 5" hidden="1">
            <a:extLst>
              <a:ext uri="{FF2B5EF4-FFF2-40B4-BE49-F238E27FC236}">
                <a16:creationId xmlns:a16="http://schemas.microsoft.com/office/drawing/2014/main" id="{A7DC69EE-08C2-4573-A383-212F215214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341223" y="5289452"/>
            <a:ext cx="1640977" cy="1568548"/>
            <a:chOff x="3121343" y="4864099"/>
            <a:chExt cx="2085971" cy="1993901"/>
          </a:xfrm>
          <a:solidFill>
            <a:schemeClr val="accent1">
              <a:alpha val="20000"/>
            </a:schemeClr>
          </a:solidFill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8960DAF1-EA06-48DD-B352-E00071AE6AE5}"/>
                </a:ext>
              </a:extLst>
            </p:cNvPr>
            <p:cNvSpPr/>
            <p:nvPr/>
          </p:nvSpPr>
          <p:spPr>
            <a:xfrm>
              <a:off x="3238556" y="4981312"/>
              <a:ext cx="442726" cy="44272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3E04C944-590F-4E8A-93FD-114C635E06B1}"/>
                </a:ext>
              </a:extLst>
            </p:cNvPr>
            <p:cNvSpPr/>
            <p:nvPr/>
          </p:nvSpPr>
          <p:spPr>
            <a:xfrm>
              <a:off x="3128809" y="4871565"/>
              <a:ext cx="902626" cy="902626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94F8F63-5843-4702-B051-4AB52DF7DE31}"/>
                </a:ext>
              </a:extLst>
            </p:cNvPr>
            <p:cNvSpPr/>
            <p:nvPr/>
          </p:nvSpPr>
          <p:spPr>
            <a:xfrm>
              <a:off x="3121343" y="4864099"/>
              <a:ext cx="1152732" cy="1152732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F00F67E0-08A5-41E9-96D4-346BDE562DA7}"/>
                </a:ext>
              </a:extLst>
            </p:cNvPr>
            <p:cNvSpPr/>
            <p:nvPr/>
          </p:nvSpPr>
          <p:spPr>
            <a:xfrm>
              <a:off x="3152324" y="4894707"/>
              <a:ext cx="1321462" cy="1321838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519DAA4-AB34-40EA-B769-E99C70A02712}"/>
                </a:ext>
              </a:extLst>
            </p:cNvPr>
            <p:cNvSpPr/>
            <p:nvPr/>
          </p:nvSpPr>
          <p:spPr>
            <a:xfrm>
              <a:off x="3215037" y="4957793"/>
              <a:ext cx="1428975" cy="1428975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E546AAE8-9480-4504-B6E4-28190AA0C77C}"/>
                </a:ext>
              </a:extLst>
            </p:cNvPr>
            <p:cNvSpPr/>
            <p:nvPr/>
          </p:nvSpPr>
          <p:spPr>
            <a:xfrm>
              <a:off x="3301642" y="5044398"/>
              <a:ext cx="1490195" cy="1490195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2E52E878-0C0B-4CA9-B64D-8775E341FD09}"/>
                </a:ext>
              </a:extLst>
            </p:cNvPr>
            <p:cNvSpPr/>
            <p:nvPr/>
          </p:nvSpPr>
          <p:spPr>
            <a:xfrm>
              <a:off x="3409523" y="5152279"/>
              <a:ext cx="1509607" cy="1509607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698B443D-5774-4102-9897-9B19780930BF}"/>
                </a:ext>
              </a:extLst>
            </p:cNvPr>
            <p:cNvSpPr/>
            <p:nvPr/>
          </p:nvSpPr>
          <p:spPr>
            <a:xfrm>
              <a:off x="3538685" y="5279576"/>
              <a:ext cx="1488326" cy="1490192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C166CC2-6EA4-420D-8132-C0188C96A19D}"/>
                </a:ext>
              </a:extLst>
            </p:cNvPr>
            <p:cNvSpPr/>
            <p:nvPr/>
          </p:nvSpPr>
          <p:spPr>
            <a:xfrm>
              <a:off x="3683896" y="5426652"/>
              <a:ext cx="1429720" cy="1429720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3398B68-EA12-44C5-BEB7-010640A8843C}"/>
                </a:ext>
              </a:extLst>
            </p:cNvPr>
            <p:cNvSpPr/>
            <p:nvPr/>
          </p:nvSpPr>
          <p:spPr>
            <a:xfrm>
              <a:off x="3901021" y="5597624"/>
              <a:ext cx="1275308" cy="1260376"/>
            </a:xfrm>
            <a:custGeom>
              <a:avLst/>
              <a:gdLst>
                <a:gd name="connsiteX0" fmla="*/ 1260376 w 1275308"/>
                <a:gd name="connsiteY0" fmla="*/ 0 h 1260376"/>
                <a:gd name="connsiteX1" fmla="*/ 1275308 w 1275308"/>
                <a:gd name="connsiteY1" fmla="*/ 52634 h 1260376"/>
                <a:gd name="connsiteX2" fmla="*/ 67566 w 1275308"/>
                <a:gd name="connsiteY2" fmla="*/ 1260376 h 1260376"/>
                <a:gd name="connsiteX3" fmla="*/ 0 w 1275308"/>
                <a:gd name="connsiteY3" fmla="*/ 1260376 h 1260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5308" h="1260376">
                  <a:moveTo>
                    <a:pt x="1260376" y="0"/>
                  </a:moveTo>
                  <a:cubicBezTo>
                    <a:pt x="1265977" y="17174"/>
                    <a:pt x="1270829" y="34716"/>
                    <a:pt x="1275308" y="52634"/>
                  </a:cubicBezTo>
                  <a:lnTo>
                    <a:pt x="67566" y="1260376"/>
                  </a:lnTo>
                  <a:lnTo>
                    <a:pt x="0" y="1260376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805BF01E-3423-4868-8B01-6ACF362BE933}"/>
                </a:ext>
              </a:extLst>
            </p:cNvPr>
            <p:cNvSpPr/>
            <p:nvPr/>
          </p:nvSpPr>
          <p:spPr>
            <a:xfrm>
              <a:off x="4141456" y="5797338"/>
              <a:ext cx="1065858" cy="1060662"/>
            </a:xfrm>
            <a:custGeom>
              <a:avLst/>
              <a:gdLst>
                <a:gd name="connsiteX0" fmla="*/ 1061006 w 1065858"/>
                <a:gd name="connsiteY0" fmla="*/ 0 h 1060662"/>
                <a:gd name="connsiteX1" fmla="*/ 1065858 w 1065858"/>
                <a:gd name="connsiteY1" fmla="*/ 62342 h 1060662"/>
                <a:gd name="connsiteX2" fmla="*/ 67196 w 1065858"/>
                <a:gd name="connsiteY2" fmla="*/ 1060662 h 1060662"/>
                <a:gd name="connsiteX3" fmla="*/ 0 w 1065858"/>
                <a:gd name="connsiteY3" fmla="*/ 1060662 h 1060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5858" h="1060662">
                  <a:moveTo>
                    <a:pt x="1061006" y="0"/>
                  </a:moveTo>
                  <a:cubicBezTo>
                    <a:pt x="1063248" y="20905"/>
                    <a:pt x="1064741" y="41809"/>
                    <a:pt x="1065858" y="62342"/>
                  </a:cubicBezTo>
                  <a:lnTo>
                    <a:pt x="67196" y="1060662"/>
                  </a:lnTo>
                  <a:lnTo>
                    <a:pt x="0" y="106066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12FC972F-3283-4FF2-97B4-1096B8A2F41F}"/>
                </a:ext>
              </a:extLst>
            </p:cNvPr>
            <p:cNvSpPr/>
            <p:nvPr/>
          </p:nvSpPr>
          <p:spPr>
            <a:xfrm>
              <a:off x="4381830" y="6039978"/>
              <a:ext cx="818022" cy="818022"/>
            </a:xfrm>
            <a:custGeom>
              <a:avLst/>
              <a:gdLst>
                <a:gd name="connsiteX0" fmla="*/ 818022 w 818022"/>
                <a:gd name="connsiteY0" fmla="*/ 0 h 818022"/>
                <a:gd name="connsiteX1" fmla="*/ 804584 w 818022"/>
                <a:gd name="connsiteY1" fmla="*/ 80632 h 818022"/>
                <a:gd name="connsiteX2" fmla="*/ 67190 w 818022"/>
                <a:gd name="connsiteY2" fmla="*/ 818022 h 818022"/>
                <a:gd name="connsiteX3" fmla="*/ 0 w 818022"/>
                <a:gd name="connsiteY3" fmla="*/ 818022 h 81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8022" h="818022">
                  <a:moveTo>
                    <a:pt x="818022" y="0"/>
                  </a:moveTo>
                  <a:cubicBezTo>
                    <a:pt x="814660" y="27250"/>
                    <a:pt x="810180" y="53755"/>
                    <a:pt x="804584" y="80632"/>
                  </a:cubicBezTo>
                  <a:lnTo>
                    <a:pt x="67190" y="818022"/>
                  </a:lnTo>
                  <a:lnTo>
                    <a:pt x="0" y="81802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A6C02E3-3094-499F-A339-CDF211F40AEC}"/>
                </a:ext>
              </a:extLst>
            </p:cNvPr>
            <p:cNvSpPr/>
            <p:nvPr/>
          </p:nvSpPr>
          <p:spPr>
            <a:xfrm>
              <a:off x="4647375" y="6390131"/>
              <a:ext cx="442354" cy="442354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39" name="Titre 1">
            <a:extLst>
              <a:ext uri="{FF2B5EF4-FFF2-40B4-BE49-F238E27FC236}">
                <a16:creationId xmlns:a16="http://schemas.microsoft.com/office/drawing/2014/main" id="{D0C58A35-8A63-4692-8B63-9D9A21D8CC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2868" y="358614"/>
            <a:ext cx="4150804" cy="1431000"/>
          </a:xfrm>
        </p:spPr>
        <p:txBody>
          <a:bodyPr rtlCol="0" anchor="t"/>
          <a:lstStyle>
            <a:lvl1pPr>
              <a:defRPr/>
            </a:lvl1pPr>
          </a:lstStyle>
          <a:p>
            <a:pPr rtl="0"/>
            <a:r>
              <a:rPr lang="fr"/>
              <a:t>Cliquez pour ajouter un titre</a:t>
            </a:r>
          </a:p>
        </p:txBody>
      </p:sp>
      <p:sp>
        <p:nvSpPr>
          <p:cNvPr id="29" name="Espace réservé du texte 23">
            <a:extLst>
              <a:ext uri="{FF2B5EF4-FFF2-40B4-BE49-F238E27FC236}">
                <a16:creationId xmlns:a16="http://schemas.microsoft.com/office/drawing/2014/main" id="{6FAB1B98-F750-4639-8CB7-0AE14F2222E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4392" y="2014538"/>
            <a:ext cx="3534208" cy="518874"/>
          </a:xfrm>
        </p:spPr>
        <p:txBody>
          <a:bodyPr rtlCol="0"/>
          <a:lstStyle>
            <a:lvl1pPr>
              <a:buNone/>
              <a:defRPr b="1"/>
            </a:lvl1pPr>
          </a:lstStyle>
          <a:p>
            <a:pPr lvl="0" rtl="0"/>
            <a:r>
              <a:rPr lang="fr"/>
              <a:t>Cliquez pour ajouter un titre</a:t>
            </a:r>
          </a:p>
        </p:txBody>
      </p:sp>
      <p:sp>
        <p:nvSpPr>
          <p:cNvPr id="30" name="Espace réservé du texte 25">
            <a:extLst>
              <a:ext uri="{FF2B5EF4-FFF2-40B4-BE49-F238E27FC236}">
                <a16:creationId xmlns:a16="http://schemas.microsoft.com/office/drawing/2014/main" id="{48E26416-085F-4E9B-87E9-A089A0F7E22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4392" y="2666318"/>
            <a:ext cx="3534208" cy="3295650"/>
          </a:xfrm>
        </p:spPr>
        <p:txBody>
          <a:bodyPr rtlCol="0">
            <a:normAutofit/>
          </a:bodyPr>
          <a:lstStyle>
            <a:lvl1pPr>
              <a:buFont typeface="Arial" panose="020B0604020202020204" pitchFamily="34" charset="0"/>
              <a:buChar char="•"/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 rtl="0"/>
            <a:r>
              <a:rPr lang="fr"/>
              <a:t>Cliquer pour ajouter du texte</a:t>
            </a:r>
          </a:p>
        </p:txBody>
      </p:sp>
      <p:sp>
        <p:nvSpPr>
          <p:cNvPr id="31" name="Espace réservé du texte 23">
            <a:extLst>
              <a:ext uri="{FF2B5EF4-FFF2-40B4-BE49-F238E27FC236}">
                <a16:creationId xmlns:a16="http://schemas.microsoft.com/office/drawing/2014/main" id="{3DD7FA1E-4F94-4135-9C82-99F5F49837C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56809" y="2014538"/>
            <a:ext cx="3534208" cy="518874"/>
          </a:xfrm>
        </p:spPr>
        <p:txBody>
          <a:bodyPr rtlCol="0"/>
          <a:lstStyle>
            <a:lvl1pPr>
              <a:buNone/>
              <a:defRPr b="1"/>
            </a:lvl1pPr>
          </a:lstStyle>
          <a:p>
            <a:pPr lvl="0" rtl="0"/>
            <a:r>
              <a:rPr lang="fr"/>
              <a:t>Cliquez pour ajouter un titre</a:t>
            </a:r>
          </a:p>
        </p:txBody>
      </p:sp>
      <p:sp>
        <p:nvSpPr>
          <p:cNvPr id="32" name="Espace réservé du texte 25">
            <a:extLst>
              <a:ext uri="{FF2B5EF4-FFF2-40B4-BE49-F238E27FC236}">
                <a16:creationId xmlns:a16="http://schemas.microsoft.com/office/drawing/2014/main" id="{F7AA6B3E-2A7F-4C5B-A703-3DA98121291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56809" y="2666318"/>
            <a:ext cx="3534208" cy="3295650"/>
          </a:xfrm>
        </p:spPr>
        <p:txBody>
          <a:bodyPr rtlCol="0">
            <a:normAutofit/>
          </a:bodyPr>
          <a:lstStyle>
            <a:lvl1pPr>
              <a:buFont typeface="Arial" panose="020B0604020202020204" pitchFamily="34" charset="0"/>
              <a:buChar char="•"/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 rtl="0"/>
            <a:r>
              <a:rPr lang="fr"/>
              <a:t>Cliquer pour ajouter du texte</a:t>
            </a:r>
          </a:p>
        </p:txBody>
      </p:sp>
      <p:sp>
        <p:nvSpPr>
          <p:cNvPr id="33" name="Espace réservé du texte 23">
            <a:extLst>
              <a:ext uri="{FF2B5EF4-FFF2-40B4-BE49-F238E27FC236}">
                <a16:creationId xmlns:a16="http://schemas.microsoft.com/office/drawing/2014/main" id="{1A83EB8D-ED40-4BAC-80EE-11E74BA5D54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09226" y="2014538"/>
            <a:ext cx="3534208" cy="518874"/>
          </a:xfrm>
        </p:spPr>
        <p:txBody>
          <a:bodyPr rtlCol="0"/>
          <a:lstStyle>
            <a:lvl1pPr>
              <a:buNone/>
              <a:defRPr b="1"/>
            </a:lvl1pPr>
          </a:lstStyle>
          <a:p>
            <a:pPr lvl="0" rtl="0"/>
            <a:r>
              <a:rPr lang="fr"/>
              <a:t>Cliquez pour ajouter un titre</a:t>
            </a:r>
          </a:p>
        </p:txBody>
      </p:sp>
      <p:sp>
        <p:nvSpPr>
          <p:cNvPr id="34" name="Espace réservé du texte 25">
            <a:extLst>
              <a:ext uri="{FF2B5EF4-FFF2-40B4-BE49-F238E27FC236}">
                <a16:creationId xmlns:a16="http://schemas.microsoft.com/office/drawing/2014/main" id="{FAA48909-78A3-4225-8248-6AE681C50EA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09226" y="2666318"/>
            <a:ext cx="3534208" cy="3295650"/>
          </a:xfrm>
        </p:spPr>
        <p:txBody>
          <a:bodyPr rtlCol="0">
            <a:normAutofit/>
          </a:bodyPr>
          <a:lstStyle>
            <a:lvl1pPr>
              <a:buFont typeface="Arial" panose="020B0604020202020204" pitchFamily="34" charset="0"/>
              <a:buChar char="•"/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 rtl="0"/>
            <a:r>
              <a:rPr lang="fr"/>
              <a:t>Cliquer pour ajouter du texte</a:t>
            </a:r>
          </a:p>
        </p:txBody>
      </p:sp>
      <p:sp>
        <p:nvSpPr>
          <p:cNvPr id="20" name="Espace réservé de la date 178">
            <a:extLst>
              <a:ext uri="{FF2B5EF4-FFF2-40B4-BE49-F238E27FC236}">
                <a16:creationId xmlns:a16="http://schemas.microsoft.com/office/drawing/2014/main" id="{AB1287EA-2C67-487A-8E0D-2B45F7A503E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098C7B-D877-4411-9423-798158F5CAF6}" type="datetime4">
              <a:rPr kumimoji="0" lang="fr-FR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4 décembre 2023</a:t>
            </a:fld>
            <a:endParaRPr kumimoji="0" lang="en-US" sz="1200" b="1" i="0" u="none" strike="noStrike" kern="1200" cap="all" spc="10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21" name="Espace réservé du pied de page 179">
            <a:extLst>
              <a:ext uri="{FF2B5EF4-FFF2-40B4-BE49-F238E27FC236}">
                <a16:creationId xmlns:a16="http://schemas.microsoft.com/office/drawing/2014/main" id="{B33A6E73-75FC-4E5B-80C2-C4D6F49ED7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1" i="0" u="none" strike="noStrike" kern="1200" cap="all" spc="100" normalizeH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grand oral</a:t>
            </a:r>
            <a:endParaRPr lang="fr" sz="1200" b="1" i="0" u="none" strike="noStrike" kern="1200" cap="all" spc="100" normalizeH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22" name="Espace réservé du numéro de diapositive 180">
            <a:extLst>
              <a:ext uri="{FF2B5EF4-FFF2-40B4-BE49-F238E27FC236}">
                <a16:creationId xmlns:a16="http://schemas.microsoft.com/office/drawing/2014/main" id="{77F3BA23-6B20-4DC1-A930-EC3BC07DD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A792F7-1D9E-4C7E-A103-E8EDFDC2691E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en-US" sz="1200" b="1" i="0" u="none" strike="noStrike" kern="1200" cap="all" spc="10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grpSp>
        <p:nvGrpSpPr>
          <p:cNvPr id="35" name="Graphique 38">
            <a:extLst>
              <a:ext uri="{FF2B5EF4-FFF2-40B4-BE49-F238E27FC236}">
                <a16:creationId xmlns:a16="http://schemas.microsoft.com/office/drawing/2014/main" id="{40939DF5-AC28-4DAD-BBF7-99448C2D5B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983704" y="400019"/>
            <a:ext cx="1910252" cy="709661"/>
            <a:chOff x="2267504" y="2540250"/>
            <a:chExt cx="1990951" cy="739641"/>
          </a:xfrm>
          <a:solidFill>
            <a:schemeClr val="tx2"/>
          </a:solidFill>
        </p:grpSpPr>
        <p:sp>
          <p:nvSpPr>
            <p:cNvPr id="36" name="Forme libre : Forme 35">
              <a:extLst>
                <a:ext uri="{FF2B5EF4-FFF2-40B4-BE49-F238E27FC236}">
                  <a16:creationId xmlns:a16="http://schemas.microsoft.com/office/drawing/2014/main" id="{EBCF1BD2-77CD-45E1-B77C-6235C19B5442}"/>
                </a:ext>
              </a:extLst>
            </p:cNvPr>
            <p:cNvSpPr/>
            <p:nvPr/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7" name="Forme libre : Forme 36">
              <a:extLst>
                <a:ext uri="{FF2B5EF4-FFF2-40B4-BE49-F238E27FC236}">
                  <a16:creationId xmlns:a16="http://schemas.microsoft.com/office/drawing/2014/main" id="{CE22D69D-860B-4567-9CE7-F30E5450A692}"/>
                </a:ext>
              </a:extLst>
            </p:cNvPr>
            <p:cNvSpPr/>
            <p:nvPr/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3" name="Forme libre : Forme 2">
            <a:extLst>
              <a:ext uri="{FF2B5EF4-FFF2-40B4-BE49-F238E27FC236}">
                <a16:creationId xmlns:a16="http://schemas.microsoft.com/office/drawing/2014/main" id="{16820B48-F149-4E55-A3C5-C6D97DCB0E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4221" y="-4221"/>
            <a:ext cx="1098147" cy="1053618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020502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écapitulati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1">
            <a:extLst>
              <a:ext uri="{FF2B5EF4-FFF2-40B4-BE49-F238E27FC236}">
                <a16:creationId xmlns:a16="http://schemas.microsoft.com/office/drawing/2014/main" id="{BD2CDCAF-CD85-4662-A592-845D42A43C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2"/>
            <a:ext cx="2232252" cy="2361890"/>
            <a:chOff x="0" y="2"/>
            <a:chExt cx="2232252" cy="2361890"/>
          </a:xfrm>
        </p:grpSpPr>
        <p:sp>
          <p:nvSpPr>
            <p:cNvPr id="3" name="Forme libre : Forme 2">
              <a:extLst>
                <a:ext uri="{FF2B5EF4-FFF2-40B4-BE49-F238E27FC236}">
                  <a16:creationId xmlns:a16="http://schemas.microsoft.com/office/drawing/2014/main" id="{EFCE107D-488B-4994-BA9A-564E577480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" y="2"/>
              <a:ext cx="2232251" cy="2361890"/>
            </a:xfrm>
            <a:custGeom>
              <a:avLst/>
              <a:gdLst>
                <a:gd name="connsiteX0" fmla="*/ 2292284 w 3871489"/>
                <a:gd name="connsiteY0" fmla="*/ 0 h 4096327"/>
                <a:gd name="connsiteX1" fmla="*/ 3500914 w 3871489"/>
                <a:gd name="connsiteY1" fmla="*/ 0 h 4096327"/>
                <a:gd name="connsiteX2" fmla="*/ 3542229 w 3871489"/>
                <a:gd name="connsiteY2" fmla="*/ 68006 h 4096327"/>
                <a:gd name="connsiteX3" fmla="*/ 3871489 w 3871489"/>
                <a:gd name="connsiteY3" fmla="*/ 1368323 h 4096327"/>
                <a:gd name="connsiteX4" fmla="*/ 1143485 w 3871489"/>
                <a:gd name="connsiteY4" fmla="*/ 4096327 h 4096327"/>
                <a:gd name="connsiteX5" fmla="*/ 81633 w 3871489"/>
                <a:gd name="connsiteY5" fmla="*/ 3881944 h 4096327"/>
                <a:gd name="connsiteX6" fmla="*/ 0 w 3871489"/>
                <a:gd name="connsiteY6" fmla="*/ 3842618 h 4096327"/>
                <a:gd name="connsiteX7" fmla="*/ 0 w 3871489"/>
                <a:gd name="connsiteY7" fmla="*/ 2741475 h 4096327"/>
                <a:gd name="connsiteX8" fmla="*/ 6615 w 3871489"/>
                <a:gd name="connsiteY8" fmla="*/ 2747487 h 4096327"/>
                <a:gd name="connsiteX9" fmla="*/ 1143485 w 3871489"/>
                <a:gd name="connsiteY9" fmla="*/ 3155655 h 4096327"/>
                <a:gd name="connsiteX10" fmla="*/ 2930817 w 3871489"/>
                <a:gd name="connsiteY10" fmla="*/ 1368323 h 4096327"/>
                <a:gd name="connsiteX11" fmla="*/ 2407287 w 3871489"/>
                <a:gd name="connsiteY11" fmla="*/ 104524 h 4096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71489" h="4096327">
                  <a:moveTo>
                    <a:pt x="2292284" y="0"/>
                  </a:moveTo>
                  <a:lnTo>
                    <a:pt x="3500914" y="0"/>
                  </a:lnTo>
                  <a:lnTo>
                    <a:pt x="3542229" y="68006"/>
                  </a:lnTo>
                  <a:cubicBezTo>
                    <a:pt x="3752213" y="454545"/>
                    <a:pt x="3871489" y="897507"/>
                    <a:pt x="3871489" y="1368323"/>
                  </a:cubicBezTo>
                  <a:cubicBezTo>
                    <a:pt x="3871489" y="2874936"/>
                    <a:pt x="2650098" y="4096327"/>
                    <a:pt x="1143485" y="4096327"/>
                  </a:cubicBezTo>
                  <a:cubicBezTo>
                    <a:pt x="766832" y="4096327"/>
                    <a:pt x="408006" y="4019990"/>
                    <a:pt x="81633" y="3881944"/>
                  </a:cubicBezTo>
                  <a:lnTo>
                    <a:pt x="0" y="3842618"/>
                  </a:lnTo>
                  <a:lnTo>
                    <a:pt x="0" y="2741475"/>
                  </a:lnTo>
                  <a:lnTo>
                    <a:pt x="6615" y="2747487"/>
                  </a:lnTo>
                  <a:cubicBezTo>
                    <a:pt x="315579" y="3002472"/>
                    <a:pt x="711663" y="3155655"/>
                    <a:pt x="1143485" y="3155655"/>
                  </a:cubicBezTo>
                  <a:cubicBezTo>
                    <a:pt x="2130515" y="3155655"/>
                    <a:pt x="2930817" y="2355353"/>
                    <a:pt x="2930817" y="1368323"/>
                  </a:cubicBezTo>
                  <a:cubicBezTo>
                    <a:pt x="2930817" y="874812"/>
                    <a:pt x="2730741" y="427979"/>
                    <a:pt x="2407287" y="104524"/>
                  </a:cubicBezTo>
                  <a:close/>
                </a:path>
              </a:pathLst>
            </a:custGeom>
            <a:solidFill>
              <a:srgbClr val="FFFFFF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80BD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8" name="Forme libre : Forme 7">
              <a:extLst>
                <a:ext uri="{FF2B5EF4-FFF2-40B4-BE49-F238E27FC236}">
                  <a16:creationId xmlns:a16="http://schemas.microsoft.com/office/drawing/2014/main" id="{4CE23D58-D8BD-47F1-8A08-1545434EDD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" y="2"/>
              <a:ext cx="2232251" cy="2361890"/>
            </a:xfrm>
            <a:custGeom>
              <a:avLst/>
              <a:gdLst>
                <a:gd name="connsiteX0" fmla="*/ 2292284 w 3871489"/>
                <a:gd name="connsiteY0" fmla="*/ 0 h 4096327"/>
                <a:gd name="connsiteX1" fmla="*/ 3500914 w 3871489"/>
                <a:gd name="connsiteY1" fmla="*/ 0 h 4096327"/>
                <a:gd name="connsiteX2" fmla="*/ 3542229 w 3871489"/>
                <a:gd name="connsiteY2" fmla="*/ 68006 h 4096327"/>
                <a:gd name="connsiteX3" fmla="*/ 3871489 w 3871489"/>
                <a:gd name="connsiteY3" fmla="*/ 1368323 h 4096327"/>
                <a:gd name="connsiteX4" fmla="*/ 1143485 w 3871489"/>
                <a:gd name="connsiteY4" fmla="*/ 4096327 h 4096327"/>
                <a:gd name="connsiteX5" fmla="*/ 81633 w 3871489"/>
                <a:gd name="connsiteY5" fmla="*/ 3881944 h 4096327"/>
                <a:gd name="connsiteX6" fmla="*/ 0 w 3871489"/>
                <a:gd name="connsiteY6" fmla="*/ 3842618 h 4096327"/>
                <a:gd name="connsiteX7" fmla="*/ 0 w 3871489"/>
                <a:gd name="connsiteY7" fmla="*/ 2741475 h 4096327"/>
                <a:gd name="connsiteX8" fmla="*/ 6615 w 3871489"/>
                <a:gd name="connsiteY8" fmla="*/ 2747487 h 4096327"/>
                <a:gd name="connsiteX9" fmla="*/ 1143485 w 3871489"/>
                <a:gd name="connsiteY9" fmla="*/ 3155655 h 4096327"/>
                <a:gd name="connsiteX10" fmla="*/ 2930817 w 3871489"/>
                <a:gd name="connsiteY10" fmla="*/ 1368323 h 4096327"/>
                <a:gd name="connsiteX11" fmla="*/ 2407287 w 3871489"/>
                <a:gd name="connsiteY11" fmla="*/ 104524 h 4096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71489" h="4096327">
                  <a:moveTo>
                    <a:pt x="2292284" y="0"/>
                  </a:moveTo>
                  <a:lnTo>
                    <a:pt x="3500914" y="0"/>
                  </a:lnTo>
                  <a:lnTo>
                    <a:pt x="3542229" y="68006"/>
                  </a:lnTo>
                  <a:cubicBezTo>
                    <a:pt x="3752213" y="454545"/>
                    <a:pt x="3871489" y="897507"/>
                    <a:pt x="3871489" y="1368323"/>
                  </a:cubicBezTo>
                  <a:cubicBezTo>
                    <a:pt x="3871489" y="2874936"/>
                    <a:pt x="2650098" y="4096327"/>
                    <a:pt x="1143485" y="4096327"/>
                  </a:cubicBezTo>
                  <a:cubicBezTo>
                    <a:pt x="766832" y="4096327"/>
                    <a:pt x="408006" y="4019990"/>
                    <a:pt x="81633" y="3881944"/>
                  </a:cubicBezTo>
                  <a:lnTo>
                    <a:pt x="0" y="3842618"/>
                  </a:lnTo>
                  <a:lnTo>
                    <a:pt x="0" y="2741475"/>
                  </a:lnTo>
                  <a:lnTo>
                    <a:pt x="6615" y="2747487"/>
                  </a:lnTo>
                  <a:cubicBezTo>
                    <a:pt x="315579" y="3002472"/>
                    <a:pt x="711663" y="3155655"/>
                    <a:pt x="1143485" y="3155655"/>
                  </a:cubicBezTo>
                  <a:cubicBezTo>
                    <a:pt x="2130515" y="3155655"/>
                    <a:pt x="2930817" y="2355353"/>
                    <a:pt x="2930817" y="1368323"/>
                  </a:cubicBezTo>
                  <a:cubicBezTo>
                    <a:pt x="2930817" y="874812"/>
                    <a:pt x="2730741" y="427979"/>
                    <a:pt x="2407287" y="104524"/>
                  </a:cubicBezTo>
                  <a:close/>
                </a:path>
              </a:pathLst>
            </a:custGeom>
            <a:solidFill>
              <a:schemeClr val="accent3">
                <a:alpha val="2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80BD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" name="Forme libre : Forme 4">
              <a:extLst>
                <a:ext uri="{FF2B5EF4-FFF2-40B4-BE49-F238E27FC236}">
                  <a16:creationId xmlns:a16="http://schemas.microsoft.com/office/drawing/2014/main" id="{406603D7-A9AD-4936-90DC-D8A2A1F2D2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0" y="292656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6" name="Forme libre : Forme 5">
              <a:extLst>
                <a:ext uri="{FF2B5EF4-FFF2-40B4-BE49-F238E27FC236}">
                  <a16:creationId xmlns:a16="http://schemas.microsoft.com/office/drawing/2014/main" id="{E9DA8193-AE04-4173-B7BB-C770C79E63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0" y="732391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4" name="Titre 1">
            <a:extLst>
              <a:ext uri="{FF2B5EF4-FFF2-40B4-BE49-F238E27FC236}">
                <a16:creationId xmlns:a16="http://schemas.microsoft.com/office/drawing/2014/main" id="{EA2796DC-5724-4DF5-8195-1FABE6D855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2251" y="633046"/>
            <a:ext cx="3863749" cy="1314996"/>
          </a:xfrm>
        </p:spPr>
        <p:txBody>
          <a:bodyPr rtlCol="0" anchor="b"/>
          <a:lstStyle/>
          <a:p>
            <a:pPr rtl="0"/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0B187FF7-DB6C-4C1A-9548-14E8A3C2552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232251" y="2125737"/>
            <a:ext cx="3863749" cy="4044463"/>
          </a:xfrm>
        </p:spPr>
        <p:txBody>
          <a:bodyPr rtlCol="0">
            <a:normAutofit/>
          </a:bodyPr>
          <a:lstStyle>
            <a:lvl1pPr marL="0" indent="0">
              <a:lnSpc>
                <a:spcPct val="120000"/>
              </a:lnSpc>
              <a:buNone/>
              <a:defRPr sz="1800"/>
            </a:lvl1pPr>
          </a:lstStyle>
          <a:p>
            <a:pPr rtl="0">
              <a:lnSpc>
                <a:spcPct val="130000"/>
              </a:lnSpc>
            </a:pPr>
            <a:r>
              <a:rPr lang="fr"/>
              <a:t>Contenu</a:t>
            </a:r>
          </a:p>
        </p:txBody>
      </p:sp>
      <p:sp>
        <p:nvSpPr>
          <p:cNvPr id="11" name="Espace réservé de la date 178">
            <a:extLst>
              <a:ext uri="{FF2B5EF4-FFF2-40B4-BE49-F238E27FC236}">
                <a16:creationId xmlns:a16="http://schemas.microsoft.com/office/drawing/2014/main" id="{B7A60214-A813-4C22-B24B-04F723FF4DE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E8A9A0-2826-4805-91C2-0713A8751247}" type="datetime4">
              <a:rPr kumimoji="0" lang="fr-FR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4 décembre 2023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28" name="Espace réservé d’image 27">
            <a:extLst>
              <a:ext uri="{FF2B5EF4-FFF2-40B4-BE49-F238E27FC236}">
                <a16:creationId xmlns:a16="http://schemas.microsoft.com/office/drawing/2014/main" id="{659DC90E-7284-4051-85CA-D8C21417DF7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423487" y="929609"/>
            <a:ext cx="2518114" cy="2518114"/>
          </a:xfrm>
          <a:custGeom>
            <a:avLst/>
            <a:gdLst>
              <a:gd name="connsiteX0" fmla="*/ 1259057 w 2518114"/>
              <a:gd name="connsiteY0" fmla="*/ 0 h 2518114"/>
              <a:gd name="connsiteX1" fmla="*/ 2518114 w 2518114"/>
              <a:gd name="connsiteY1" fmla="*/ 1259057 h 2518114"/>
              <a:gd name="connsiteX2" fmla="*/ 1259057 w 2518114"/>
              <a:gd name="connsiteY2" fmla="*/ 2518114 h 2518114"/>
              <a:gd name="connsiteX3" fmla="*/ 0 w 2518114"/>
              <a:gd name="connsiteY3" fmla="*/ 1259057 h 2518114"/>
              <a:gd name="connsiteX4" fmla="*/ 1259057 w 2518114"/>
              <a:gd name="connsiteY4" fmla="*/ 0 h 2518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18114" h="2518114">
                <a:moveTo>
                  <a:pt x="1259057" y="0"/>
                </a:moveTo>
                <a:cubicBezTo>
                  <a:pt x="1954415" y="0"/>
                  <a:pt x="2518114" y="563699"/>
                  <a:pt x="2518114" y="1259057"/>
                </a:cubicBezTo>
                <a:cubicBezTo>
                  <a:pt x="2518114" y="1954415"/>
                  <a:pt x="1954415" y="2518114"/>
                  <a:pt x="1259057" y="2518114"/>
                </a:cubicBezTo>
                <a:cubicBezTo>
                  <a:pt x="563699" y="2518114"/>
                  <a:pt x="0" y="1954415"/>
                  <a:pt x="0" y="1259057"/>
                </a:cubicBezTo>
                <a:cubicBezTo>
                  <a:pt x="0" y="563699"/>
                  <a:pt x="563699" y="0"/>
                  <a:pt x="1259057" y="0"/>
                </a:cubicBezTo>
                <a:close/>
              </a:path>
            </a:pathLst>
          </a:custGeom>
        </p:spPr>
        <p:txBody>
          <a:bodyPr wrap="square" rtlCol="0">
            <a:noAutofit/>
          </a:bodyPr>
          <a:lstStyle/>
          <a:p>
            <a:pPr rtl="0"/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25" name="Espace réservé d’image 24">
            <a:extLst>
              <a:ext uri="{FF2B5EF4-FFF2-40B4-BE49-F238E27FC236}">
                <a16:creationId xmlns:a16="http://schemas.microsoft.com/office/drawing/2014/main" id="{D399D5A9-622F-4A19-AC14-CE115C15E60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90426" y="86636"/>
            <a:ext cx="2952748" cy="2952748"/>
          </a:xfrm>
          <a:custGeom>
            <a:avLst/>
            <a:gdLst>
              <a:gd name="connsiteX0" fmla="*/ 1476374 w 2952748"/>
              <a:gd name="connsiteY0" fmla="*/ 0 h 2952748"/>
              <a:gd name="connsiteX1" fmla="*/ 2952748 w 2952748"/>
              <a:gd name="connsiteY1" fmla="*/ 1476374 h 2952748"/>
              <a:gd name="connsiteX2" fmla="*/ 1476374 w 2952748"/>
              <a:gd name="connsiteY2" fmla="*/ 2952748 h 2952748"/>
              <a:gd name="connsiteX3" fmla="*/ 0 w 2952748"/>
              <a:gd name="connsiteY3" fmla="*/ 1476374 h 2952748"/>
              <a:gd name="connsiteX4" fmla="*/ 1476374 w 2952748"/>
              <a:gd name="connsiteY4" fmla="*/ 0 h 2952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52748" h="2952748">
                <a:moveTo>
                  <a:pt x="1476374" y="0"/>
                </a:moveTo>
                <a:cubicBezTo>
                  <a:pt x="2291753" y="0"/>
                  <a:pt x="2952748" y="660995"/>
                  <a:pt x="2952748" y="1476374"/>
                </a:cubicBezTo>
                <a:cubicBezTo>
                  <a:pt x="2952748" y="2291753"/>
                  <a:pt x="2291753" y="2952748"/>
                  <a:pt x="1476374" y="2952748"/>
                </a:cubicBezTo>
                <a:cubicBezTo>
                  <a:pt x="660995" y="2952748"/>
                  <a:pt x="0" y="2291753"/>
                  <a:pt x="0" y="1476374"/>
                </a:cubicBezTo>
                <a:cubicBezTo>
                  <a:pt x="0" y="660995"/>
                  <a:pt x="660995" y="0"/>
                  <a:pt x="1476374" y="0"/>
                </a:cubicBezTo>
                <a:close/>
              </a:path>
            </a:pathLst>
          </a:custGeom>
        </p:spPr>
        <p:txBody>
          <a:bodyPr wrap="square" rtlCol="0">
            <a:noAutofit/>
          </a:bodyPr>
          <a:lstStyle/>
          <a:p>
            <a:pPr rtl="0"/>
            <a:r>
              <a:rPr lang="fr-FR"/>
              <a:t>Cliquez sur l'icône pour ajouter une image</a:t>
            </a:r>
            <a:endParaRPr lang="en-US"/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8DB95C10-057C-4318-8E35-14CA6421DB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051176" y="4803984"/>
            <a:ext cx="2140824" cy="2054016"/>
            <a:chOff x="10051176" y="4803984"/>
            <a:chExt cx="2140824" cy="2054016"/>
          </a:xfrm>
        </p:grpSpPr>
        <p:sp>
          <p:nvSpPr>
            <p:cNvPr id="12" name="Forme libre : Forme 11">
              <a:extLst>
                <a:ext uri="{FF2B5EF4-FFF2-40B4-BE49-F238E27FC236}">
                  <a16:creationId xmlns:a16="http://schemas.microsoft.com/office/drawing/2014/main" id="{CBE7134B-D795-425D-A988-E8D6CD66E8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051176" y="4803984"/>
              <a:ext cx="2140824" cy="2054016"/>
            </a:xfrm>
            <a:custGeom>
              <a:avLst/>
              <a:gdLst>
                <a:gd name="connsiteX0" fmla="*/ 2473947 w 3432581"/>
                <a:gd name="connsiteY0" fmla="*/ 0 h 3293393"/>
                <a:gd name="connsiteX1" fmla="*/ 3209623 w 3432581"/>
                <a:gd name="connsiteY1" fmla="*/ 111224 h 3293393"/>
                <a:gd name="connsiteX2" fmla="*/ 3432581 w 3432581"/>
                <a:gd name="connsiteY2" fmla="*/ 192828 h 3293393"/>
                <a:gd name="connsiteX3" fmla="*/ 3432581 w 3432581"/>
                <a:gd name="connsiteY3" fmla="*/ 3293393 h 3293393"/>
                <a:gd name="connsiteX4" fmla="*/ 141884 w 3432581"/>
                <a:gd name="connsiteY4" fmla="*/ 3293393 h 3293393"/>
                <a:gd name="connsiteX5" fmla="*/ 111224 w 3432581"/>
                <a:gd name="connsiteY5" fmla="*/ 3209623 h 3293393"/>
                <a:gd name="connsiteX6" fmla="*/ 0 w 3432581"/>
                <a:gd name="connsiteY6" fmla="*/ 2473947 h 3293393"/>
                <a:gd name="connsiteX7" fmla="*/ 2473947 w 3432581"/>
                <a:gd name="connsiteY7" fmla="*/ 0 h 3293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32581" h="3293393">
                  <a:moveTo>
                    <a:pt x="2473947" y="0"/>
                  </a:moveTo>
                  <a:cubicBezTo>
                    <a:pt x="2730133" y="0"/>
                    <a:pt x="2977223" y="38940"/>
                    <a:pt x="3209623" y="111224"/>
                  </a:cubicBezTo>
                  <a:lnTo>
                    <a:pt x="3432581" y="192828"/>
                  </a:lnTo>
                  <a:lnTo>
                    <a:pt x="3432581" y="3293393"/>
                  </a:lnTo>
                  <a:lnTo>
                    <a:pt x="141884" y="3293393"/>
                  </a:lnTo>
                  <a:lnTo>
                    <a:pt x="111224" y="3209623"/>
                  </a:lnTo>
                  <a:cubicBezTo>
                    <a:pt x="38940" y="2977224"/>
                    <a:pt x="0" y="2730133"/>
                    <a:pt x="0" y="2473947"/>
                  </a:cubicBezTo>
                  <a:cubicBezTo>
                    <a:pt x="0" y="1107624"/>
                    <a:pt x="1107624" y="0"/>
                    <a:pt x="2473947" y="0"/>
                  </a:cubicBezTo>
                  <a:close/>
                </a:path>
              </a:pathLst>
            </a:custGeom>
            <a:solidFill>
              <a:srgbClr val="FFFFFF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3" name="Forme libre : Forme 12">
              <a:extLst>
                <a:ext uri="{FF2B5EF4-FFF2-40B4-BE49-F238E27FC236}">
                  <a16:creationId xmlns:a16="http://schemas.microsoft.com/office/drawing/2014/main" id="{243741EC-3B24-4CBF-99F9-F7F4944C0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051176" y="4803984"/>
              <a:ext cx="2140824" cy="2054016"/>
            </a:xfrm>
            <a:custGeom>
              <a:avLst/>
              <a:gdLst>
                <a:gd name="connsiteX0" fmla="*/ 2473947 w 3432581"/>
                <a:gd name="connsiteY0" fmla="*/ 0 h 3293393"/>
                <a:gd name="connsiteX1" fmla="*/ 3209623 w 3432581"/>
                <a:gd name="connsiteY1" fmla="*/ 111224 h 3293393"/>
                <a:gd name="connsiteX2" fmla="*/ 3432581 w 3432581"/>
                <a:gd name="connsiteY2" fmla="*/ 192828 h 3293393"/>
                <a:gd name="connsiteX3" fmla="*/ 3432581 w 3432581"/>
                <a:gd name="connsiteY3" fmla="*/ 3293393 h 3293393"/>
                <a:gd name="connsiteX4" fmla="*/ 141884 w 3432581"/>
                <a:gd name="connsiteY4" fmla="*/ 3293393 h 3293393"/>
                <a:gd name="connsiteX5" fmla="*/ 111224 w 3432581"/>
                <a:gd name="connsiteY5" fmla="*/ 3209623 h 3293393"/>
                <a:gd name="connsiteX6" fmla="*/ 0 w 3432581"/>
                <a:gd name="connsiteY6" fmla="*/ 2473947 h 3293393"/>
                <a:gd name="connsiteX7" fmla="*/ 2473947 w 3432581"/>
                <a:gd name="connsiteY7" fmla="*/ 0 h 3293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32581" h="3293393">
                  <a:moveTo>
                    <a:pt x="2473947" y="0"/>
                  </a:moveTo>
                  <a:cubicBezTo>
                    <a:pt x="2730133" y="0"/>
                    <a:pt x="2977223" y="38940"/>
                    <a:pt x="3209623" y="111224"/>
                  </a:cubicBezTo>
                  <a:lnTo>
                    <a:pt x="3432581" y="192828"/>
                  </a:lnTo>
                  <a:lnTo>
                    <a:pt x="3432581" y="3293393"/>
                  </a:lnTo>
                  <a:lnTo>
                    <a:pt x="141884" y="3293393"/>
                  </a:lnTo>
                  <a:lnTo>
                    <a:pt x="111224" y="3209623"/>
                  </a:lnTo>
                  <a:cubicBezTo>
                    <a:pt x="38940" y="2977224"/>
                    <a:pt x="0" y="2730133"/>
                    <a:pt x="0" y="2473947"/>
                  </a:cubicBezTo>
                  <a:cubicBezTo>
                    <a:pt x="0" y="1107624"/>
                    <a:pt x="1107624" y="0"/>
                    <a:pt x="2473947" y="0"/>
                  </a:cubicBez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32" name="Espace réservé d’image 31">
            <a:extLst>
              <a:ext uri="{FF2B5EF4-FFF2-40B4-BE49-F238E27FC236}">
                <a16:creationId xmlns:a16="http://schemas.microsoft.com/office/drawing/2014/main" id="{A981E0B7-6C4A-4ABD-9E79-2CC68B36BAB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682545" y="3175909"/>
            <a:ext cx="3454390" cy="3454390"/>
          </a:xfrm>
          <a:custGeom>
            <a:avLst/>
            <a:gdLst>
              <a:gd name="connsiteX0" fmla="*/ 1727195 w 3454390"/>
              <a:gd name="connsiteY0" fmla="*/ 0 h 3454390"/>
              <a:gd name="connsiteX1" fmla="*/ 3454390 w 3454390"/>
              <a:gd name="connsiteY1" fmla="*/ 1727195 h 3454390"/>
              <a:gd name="connsiteX2" fmla="*/ 1727195 w 3454390"/>
              <a:gd name="connsiteY2" fmla="*/ 3454390 h 3454390"/>
              <a:gd name="connsiteX3" fmla="*/ 0 w 3454390"/>
              <a:gd name="connsiteY3" fmla="*/ 1727195 h 3454390"/>
              <a:gd name="connsiteX4" fmla="*/ 1727195 w 3454390"/>
              <a:gd name="connsiteY4" fmla="*/ 0 h 3454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54390" h="3454390">
                <a:moveTo>
                  <a:pt x="1727195" y="0"/>
                </a:moveTo>
                <a:cubicBezTo>
                  <a:pt x="2681098" y="0"/>
                  <a:pt x="3454390" y="773292"/>
                  <a:pt x="3454390" y="1727195"/>
                </a:cubicBezTo>
                <a:cubicBezTo>
                  <a:pt x="3454390" y="2681098"/>
                  <a:pt x="2681098" y="3454390"/>
                  <a:pt x="1727195" y="3454390"/>
                </a:cubicBezTo>
                <a:cubicBezTo>
                  <a:pt x="773292" y="3454390"/>
                  <a:pt x="0" y="2681098"/>
                  <a:pt x="0" y="1727195"/>
                </a:cubicBezTo>
                <a:cubicBezTo>
                  <a:pt x="0" y="773292"/>
                  <a:pt x="773292" y="0"/>
                  <a:pt x="1727195" y="0"/>
                </a:cubicBezTo>
                <a:close/>
              </a:path>
            </a:pathLst>
          </a:custGeom>
        </p:spPr>
        <p:txBody>
          <a:bodyPr wrap="square" rtlCol="0">
            <a:noAutofit/>
          </a:bodyPr>
          <a:lstStyle/>
          <a:p>
            <a:pPr rtl="0"/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21" name="Espace réservé du pied de page 179">
            <a:extLst>
              <a:ext uri="{FF2B5EF4-FFF2-40B4-BE49-F238E27FC236}">
                <a16:creationId xmlns:a16="http://schemas.microsoft.com/office/drawing/2014/main" id="{4E9FB417-D03A-4615-A2E4-F1D3EF9782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grand oral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22" name="Espace réservé du numéro de diapositive 180">
            <a:extLst>
              <a:ext uri="{FF2B5EF4-FFF2-40B4-BE49-F238E27FC236}">
                <a16:creationId xmlns:a16="http://schemas.microsoft.com/office/drawing/2014/main" id="{389AD2FD-902A-43AD-8B8C-AABCC05CE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A792F7-1D9E-4C7E-A103-E8EDFDC2691E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498159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erme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e 3">
            <a:extLst>
              <a:ext uri="{FF2B5EF4-FFF2-40B4-BE49-F238E27FC236}">
                <a16:creationId xmlns:a16="http://schemas.microsoft.com/office/drawing/2014/main" id="{78968B4A-D2FD-4982-8334-0183B81B5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6835096" y="657544"/>
            <a:ext cx="4843727" cy="5534144"/>
            <a:chOff x="1674895" y="1345036"/>
            <a:chExt cx="5428610" cy="4210939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43A288F-C28C-4225-9247-AF58A824B944}"/>
                </a:ext>
              </a:extLst>
            </p:cNvPr>
            <p:cNvSpPr/>
            <p:nvPr/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362DD31-8718-4A1F-966C-96DD1FE1C299}"/>
                </a:ext>
              </a:extLst>
            </p:cNvPr>
            <p:cNvSpPr/>
            <p:nvPr/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014FAF08-7ED8-4FA5-BD29-1D7472D4A3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688435" y="401247"/>
            <a:ext cx="4860256" cy="566987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568ABF40-D991-4FCE-943D-B4F291810CB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012297" y="786881"/>
            <a:ext cx="4203323" cy="2927350"/>
          </a:xfrm>
        </p:spPr>
        <p:txBody>
          <a:bodyPr rtlCol="0">
            <a:normAutofit/>
          </a:bodyPr>
          <a:lstStyle>
            <a:lvl1pPr algn="ctr">
              <a:defRPr sz="6000" b="1" spc="1500" baseline="0"/>
            </a:lvl1pPr>
          </a:lstStyle>
          <a:p>
            <a:pPr rtl="0"/>
            <a:r>
              <a:rPr lang="fr"/>
              <a:t>CLIQUEZ POUR AJOUTER UN TITRE</a:t>
            </a:r>
          </a:p>
        </p:txBody>
      </p:sp>
      <p:sp>
        <p:nvSpPr>
          <p:cNvPr id="9" name="Sous-titre 2">
            <a:extLst>
              <a:ext uri="{FF2B5EF4-FFF2-40B4-BE49-F238E27FC236}">
                <a16:creationId xmlns:a16="http://schemas.microsoft.com/office/drawing/2014/main" id="{70199C9F-8FAF-4960-9022-506D5D8424D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12297" y="3970527"/>
            <a:ext cx="4203323" cy="1647919"/>
          </a:xfrm>
        </p:spPr>
        <p:txBody>
          <a:bodyPr rtlCol="0">
            <a:normAutofit/>
          </a:bodyPr>
          <a:lstStyle>
            <a:lvl1pPr marL="0" algn="ctr">
              <a:buNone/>
              <a:defRPr sz="2400" b="0" spc="400" baseline="0"/>
            </a:lvl1pPr>
          </a:lstStyle>
          <a:p>
            <a:pPr rtl="0"/>
            <a:r>
              <a:rPr lang="fr"/>
              <a:t>CLIQUEZ POUR AJOUTER UN SOUS-TITRE</a:t>
            </a:r>
          </a:p>
        </p:txBody>
      </p:sp>
      <p:sp>
        <p:nvSpPr>
          <p:cNvPr id="27" name="Espace réservé d’image 25">
            <a:extLst>
              <a:ext uri="{FF2B5EF4-FFF2-40B4-BE49-F238E27FC236}">
                <a16:creationId xmlns:a16="http://schemas.microsoft.com/office/drawing/2014/main" id="{0AAD2801-C4B6-4F9D-8713-2109D15B120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292225" y="1149350"/>
            <a:ext cx="4792663" cy="4227513"/>
          </a:xfrm>
        </p:spPr>
        <p:txBody>
          <a:bodyPr rtlCol="0"/>
          <a:lstStyle>
            <a:lvl1pPr>
              <a:buNone/>
              <a:defRPr/>
            </a:lvl1pPr>
          </a:lstStyle>
          <a:p>
            <a:pPr rtl="0"/>
            <a:r>
              <a:rPr lang="fr"/>
              <a:t>Cliquez pour ajouter une photo</a:t>
            </a:r>
          </a:p>
        </p:txBody>
      </p:sp>
      <p:grpSp>
        <p:nvGrpSpPr>
          <p:cNvPr id="18" name="Graphique 185">
            <a:extLst>
              <a:ext uri="{FF2B5EF4-FFF2-40B4-BE49-F238E27FC236}">
                <a16:creationId xmlns:a16="http://schemas.microsoft.com/office/drawing/2014/main" id="{93CF5D64-69BB-4E77-ADC8-7D645E7AA4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3220677" y="5565632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19" name="Forme libre : Forme 18">
              <a:extLst>
                <a:ext uri="{FF2B5EF4-FFF2-40B4-BE49-F238E27FC236}">
                  <a16:creationId xmlns:a16="http://schemas.microsoft.com/office/drawing/2014/main" id="{019D8F1E-2249-41BC-B8BD-4C8F7824B1B0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0" name="Forme libre : Forme 19">
              <a:extLst>
                <a:ext uri="{FF2B5EF4-FFF2-40B4-BE49-F238E27FC236}">
                  <a16:creationId xmlns:a16="http://schemas.microsoft.com/office/drawing/2014/main" id="{0834381D-9229-4B35-A551-0A2EBC5395D4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1" name="Forme libre : Forme 20">
              <a:extLst>
                <a:ext uri="{FF2B5EF4-FFF2-40B4-BE49-F238E27FC236}">
                  <a16:creationId xmlns:a16="http://schemas.microsoft.com/office/drawing/2014/main" id="{D9AAD997-2ABB-43CB-81B3-6508602D44B7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2" name="Forme libre : Forme 21">
              <a:extLst>
                <a:ext uri="{FF2B5EF4-FFF2-40B4-BE49-F238E27FC236}">
                  <a16:creationId xmlns:a16="http://schemas.microsoft.com/office/drawing/2014/main" id="{D77AF2C8-42E5-4E03-B110-57855A3EA4A0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3" name="Forme libre : Forme 22">
              <a:extLst>
                <a:ext uri="{FF2B5EF4-FFF2-40B4-BE49-F238E27FC236}">
                  <a16:creationId xmlns:a16="http://schemas.microsoft.com/office/drawing/2014/main" id="{0A98E12C-BD74-4556-8CE5-24BDB9B92957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16" name="Espace réservé de la date 8">
            <a:extLst>
              <a:ext uri="{FF2B5EF4-FFF2-40B4-BE49-F238E27FC236}">
                <a16:creationId xmlns:a16="http://schemas.microsoft.com/office/drawing/2014/main" id="{19544747-A258-414B-A18E-FE0D00F027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5C86A7-3B39-4ABF-A2E8-3C3F6685DFBA}" type="datetime4">
              <a:rPr kumimoji="0" lang="fr-FR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4 décembre 2023</a:t>
            </a:fld>
            <a:endParaRPr kumimoji="0" lang="en-US" sz="1200" b="1" i="0" u="none" strike="noStrike" kern="1200" cap="all" spc="10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17" name="Espace réservé du pied de page 9">
            <a:extLst>
              <a:ext uri="{FF2B5EF4-FFF2-40B4-BE49-F238E27FC236}">
                <a16:creationId xmlns:a16="http://schemas.microsoft.com/office/drawing/2014/main" id="{80C9B95E-5D5F-4B79-BBC6-AA8023F361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1" i="0" u="none" strike="noStrike" kern="1200" cap="all" spc="100" normalizeH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grand oral</a:t>
            </a:r>
            <a:endParaRPr lang="fr" sz="1200" b="1" i="0" u="none" strike="noStrike" kern="1200" cap="all" spc="100" normalizeH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24" name="Espace réservé du numéro de diapositive 10">
            <a:extLst>
              <a:ext uri="{FF2B5EF4-FFF2-40B4-BE49-F238E27FC236}">
                <a16:creationId xmlns:a16="http://schemas.microsoft.com/office/drawing/2014/main" id="{B5FBBF51-B6B9-4243-98A9-DDFADA0541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450C42-9A0B-4425-92C2-70FCF7C45734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en-US" sz="1200" b="1" i="0" u="none" strike="noStrike" kern="1200" cap="all" spc="10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grpSp>
        <p:nvGrpSpPr>
          <p:cNvPr id="29" name="Groupe 28">
            <a:extLst>
              <a:ext uri="{FF2B5EF4-FFF2-40B4-BE49-F238E27FC236}">
                <a16:creationId xmlns:a16="http://schemas.microsoft.com/office/drawing/2014/main" id="{1999C8F0-23CF-43DE-A39C-94B126C6EF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431836"/>
            <a:ext cx="1861854" cy="717514"/>
            <a:chOff x="0" y="1580033"/>
            <a:chExt cx="1861854" cy="717514"/>
          </a:xfrm>
        </p:grpSpPr>
        <p:sp>
          <p:nvSpPr>
            <p:cNvPr id="30" name="Forme libre : Forme 29">
              <a:extLst>
                <a:ext uri="{FF2B5EF4-FFF2-40B4-BE49-F238E27FC236}">
                  <a16:creationId xmlns:a16="http://schemas.microsoft.com/office/drawing/2014/main" id="{1F9B7492-8A54-4020-83A1-E2AEE57242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0" y="158003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1" name="Forme libre : Forme 30">
              <a:extLst>
                <a:ext uri="{FF2B5EF4-FFF2-40B4-BE49-F238E27FC236}">
                  <a16:creationId xmlns:a16="http://schemas.microsoft.com/office/drawing/2014/main" id="{39DA5407-EA48-4921-BA3C-71E94101C7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0" y="201976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grpSp>
        <p:nvGrpSpPr>
          <p:cNvPr id="35" name="Groupe 34">
            <a:extLst>
              <a:ext uri="{FF2B5EF4-FFF2-40B4-BE49-F238E27FC236}">
                <a16:creationId xmlns:a16="http://schemas.microsoft.com/office/drawing/2014/main" id="{0AC95BD4-4EFC-45C6-B985-229FD300B1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6519255" y="3650586"/>
            <a:ext cx="319941" cy="319941"/>
            <a:chOff x="1126512" y="4357092"/>
            <a:chExt cx="319941" cy="319941"/>
          </a:xfrm>
        </p:grpSpPr>
        <p:sp>
          <p:nvSpPr>
            <p:cNvPr id="36" name="Ovale 35">
              <a:extLst>
                <a:ext uri="{FF2B5EF4-FFF2-40B4-BE49-F238E27FC236}">
                  <a16:creationId xmlns:a16="http://schemas.microsoft.com/office/drawing/2014/main" id="{A4784AD1-E3D1-4566-9041-95AAA1DA8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126512" y="4357092"/>
              <a:ext cx="319941" cy="319941"/>
            </a:xfrm>
            <a:prstGeom prst="ellipse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7" name="Ovale 36">
              <a:extLst>
                <a:ext uri="{FF2B5EF4-FFF2-40B4-BE49-F238E27FC236}">
                  <a16:creationId xmlns:a16="http://schemas.microsoft.com/office/drawing/2014/main" id="{0147C571-802C-479F-B289-5F5D178E92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126512" y="4357092"/>
              <a:ext cx="319941" cy="319941"/>
            </a:xfrm>
            <a:prstGeom prst="ellipse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777067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/>
        <p:txBody>
          <a:bodyPr rtlCol="0" anchor="ctr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7A9C972-4FD3-4BAB-B900-1EF9AF188B30}" type="datetime4">
              <a:rPr lang="fr-FR" noProof="0" smtClean="0"/>
              <a:t>4 décembre 2023</a:t>
            </a:fld>
            <a:endParaRPr lang="fr-FR" noProof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800"/>
            </a:lvl1pPr>
          </a:lstStyle>
          <a:p>
            <a:r>
              <a:rPr lang="fr-FR" dirty="0"/>
              <a:t>grand oral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4906748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re 1">
            <a:extLst>
              <a:ext uri="{FF2B5EF4-FFF2-40B4-BE49-F238E27FC236}">
                <a16:creationId xmlns:a16="http://schemas.microsoft.com/office/drawing/2014/main" id="{5F21EE69-A1CB-4D3C-A300-F309A781E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907" y="282800"/>
            <a:ext cx="5217172" cy="1288673"/>
          </a:xfrm>
        </p:spPr>
        <p:txBody>
          <a:bodyPr rtlCol="0" anchor="b">
            <a:normAutofit/>
          </a:bodyPr>
          <a:lstStyle/>
          <a:p>
            <a:pPr rtl="0"/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8" name="Espace réservé du contenu 2">
            <a:extLst>
              <a:ext uri="{FF2B5EF4-FFF2-40B4-BE49-F238E27FC236}">
                <a16:creationId xmlns:a16="http://schemas.microsoft.com/office/drawing/2014/main" id="{04201678-5DBC-491F-AA38-F3DF166C36B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38906" y="1715151"/>
            <a:ext cx="5217173" cy="4351338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800"/>
            </a:lvl1pPr>
          </a:lstStyle>
          <a:p>
            <a:pPr rtl="0">
              <a:lnSpc>
                <a:spcPct val="130000"/>
              </a:lnSpc>
            </a:pPr>
            <a:r>
              <a:rPr lang="fr"/>
              <a:t>Cliquer pour ajouter du texte</a:t>
            </a:r>
          </a:p>
        </p:txBody>
      </p:sp>
      <p:sp>
        <p:nvSpPr>
          <p:cNvPr id="368" name="Espace réservé d’image 370">
            <a:extLst>
              <a:ext uri="{FF2B5EF4-FFF2-40B4-BE49-F238E27FC236}">
                <a16:creationId xmlns:a16="http://schemas.microsoft.com/office/drawing/2014/main" id="{669561A4-DF87-4818-9B88-D1EF83F03B9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235389" y="322503"/>
            <a:ext cx="4114800" cy="2931037"/>
          </a:xfrm>
        </p:spPr>
        <p:txBody>
          <a:bodyPr rtlCol="0"/>
          <a:lstStyle>
            <a:lvl1pPr>
              <a:buFontTx/>
              <a:buNone/>
              <a:defRPr/>
            </a:lvl1pPr>
          </a:lstStyle>
          <a:p>
            <a:pPr rtl="0"/>
            <a:r>
              <a:rPr lang="fr"/>
              <a:t>Cliquez pour ajouter une photo</a:t>
            </a:r>
          </a:p>
        </p:txBody>
      </p:sp>
      <p:sp>
        <p:nvSpPr>
          <p:cNvPr id="369" name="Espace réservé d’image 372">
            <a:extLst>
              <a:ext uri="{FF2B5EF4-FFF2-40B4-BE49-F238E27FC236}">
                <a16:creationId xmlns:a16="http://schemas.microsoft.com/office/drawing/2014/main" id="{FFEE5DD2-649D-41DC-9898-8730D76FDB9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235389" y="3370011"/>
            <a:ext cx="4114799" cy="2931036"/>
          </a:xfrm>
        </p:spPr>
        <p:txBody>
          <a:bodyPr rtlCol="0"/>
          <a:lstStyle>
            <a:lvl1pPr>
              <a:buFontTx/>
              <a:buNone/>
              <a:defRPr/>
            </a:lvl1pPr>
          </a:lstStyle>
          <a:p>
            <a:pPr rtl="0"/>
            <a:r>
              <a:rPr lang="fr"/>
              <a:t>Cliquez pour ajouter une photo</a:t>
            </a:r>
          </a:p>
        </p:txBody>
      </p:sp>
      <p:sp>
        <p:nvSpPr>
          <p:cNvPr id="385" name="Espace réservé de la date 384">
            <a:extLst>
              <a:ext uri="{FF2B5EF4-FFF2-40B4-BE49-F238E27FC236}">
                <a16:creationId xmlns:a16="http://schemas.microsoft.com/office/drawing/2014/main" id="{7B72116B-F388-4C73-BC4A-D8292B5DA7E2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4DBF25F7-B3AC-4898-B28E-185F83599FD4}" type="datetimeFigureOut">
              <a:rPr lang="fr-FR" smtClean="0"/>
              <a:t>04/12/2023</a:t>
            </a:fld>
            <a:endParaRPr lang="fr-FR"/>
          </a:p>
        </p:txBody>
      </p:sp>
      <p:sp>
        <p:nvSpPr>
          <p:cNvPr id="386" name="Espace réservé du pied de page 385">
            <a:extLst>
              <a:ext uri="{FF2B5EF4-FFF2-40B4-BE49-F238E27FC236}">
                <a16:creationId xmlns:a16="http://schemas.microsoft.com/office/drawing/2014/main" id="{C072D4A9-194F-4843-B39B-6C34A5D2F22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fr-FR"/>
          </a:p>
        </p:txBody>
      </p:sp>
      <p:sp>
        <p:nvSpPr>
          <p:cNvPr id="387" name="Espace réservé du numéro de diapositive 386">
            <a:extLst>
              <a:ext uri="{FF2B5EF4-FFF2-40B4-BE49-F238E27FC236}">
                <a16:creationId xmlns:a16="http://schemas.microsoft.com/office/drawing/2014/main" id="{7827E1CE-788E-4245-B60E-D39AFA59148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 rtlCol="0"/>
          <a:lstStyle/>
          <a:p>
            <a:fld id="{5C91DC98-994B-42CA-AA84-C5419644F79F}" type="slidenum">
              <a:rPr lang="fr-FR" smtClean="0"/>
              <a:t>‹N°›</a:t>
            </a:fld>
            <a:endParaRPr lang="fr-FR"/>
          </a:p>
        </p:txBody>
      </p:sp>
      <p:grpSp>
        <p:nvGrpSpPr>
          <p:cNvPr id="9" name="Graphique 190">
            <a:extLst>
              <a:ext uri="{FF2B5EF4-FFF2-40B4-BE49-F238E27FC236}">
                <a16:creationId xmlns:a16="http://schemas.microsoft.com/office/drawing/2014/main" id="{06F4FBF1-A331-46A0-BDC5-7CEDEA62EE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756620" y="736826"/>
            <a:ext cx="1598829" cy="531293"/>
            <a:chOff x="2504802" y="1755501"/>
            <a:chExt cx="1598829" cy="531293"/>
          </a:xfrm>
          <a:solidFill>
            <a:schemeClr val="tx1"/>
          </a:solidFill>
        </p:grpSpPr>
        <p:sp>
          <p:nvSpPr>
            <p:cNvPr id="10" name="Forme libre : Forme 9">
              <a:extLst>
                <a:ext uri="{FF2B5EF4-FFF2-40B4-BE49-F238E27FC236}">
                  <a16:creationId xmlns:a16="http://schemas.microsoft.com/office/drawing/2014/main" id="{AE637E45-FDA6-4FDD-96BD-4728E6FEF3C5}"/>
                </a:ext>
              </a:extLst>
            </p:cNvPr>
            <p:cNvSpPr/>
            <p:nvPr/>
          </p:nvSpPr>
          <p:spPr>
            <a:xfrm>
              <a:off x="2504802" y="2113855"/>
              <a:ext cx="1598614" cy="172939"/>
            </a:xfrm>
            <a:custGeom>
              <a:avLst/>
              <a:gdLst>
                <a:gd name="connsiteX0" fmla="*/ 1248648 w 1598614"/>
                <a:gd name="connsiteY0" fmla="*/ 172939 h 172939"/>
                <a:gd name="connsiteX1" fmla="*/ 1123031 w 1598614"/>
                <a:gd name="connsiteY1" fmla="*/ 92708 h 172939"/>
                <a:gd name="connsiteX2" fmla="*/ 1024085 w 1598614"/>
                <a:gd name="connsiteY2" fmla="*/ 29469 h 172939"/>
                <a:gd name="connsiteX3" fmla="*/ 925140 w 1598614"/>
                <a:gd name="connsiteY3" fmla="*/ 92708 h 172939"/>
                <a:gd name="connsiteX4" fmla="*/ 799522 w 1598614"/>
                <a:gd name="connsiteY4" fmla="*/ 172939 h 172939"/>
                <a:gd name="connsiteX5" fmla="*/ 799522 w 1598614"/>
                <a:gd name="connsiteY5" fmla="*/ 172939 h 172939"/>
                <a:gd name="connsiteX6" fmla="*/ 673905 w 1598614"/>
                <a:gd name="connsiteY6" fmla="*/ 92708 h 172939"/>
                <a:gd name="connsiteX7" fmla="*/ 574959 w 1598614"/>
                <a:gd name="connsiteY7" fmla="*/ 29469 h 172939"/>
                <a:gd name="connsiteX8" fmla="*/ 476014 w 1598614"/>
                <a:gd name="connsiteY8" fmla="*/ 92708 h 172939"/>
                <a:gd name="connsiteX9" fmla="*/ 350396 w 1598614"/>
                <a:gd name="connsiteY9" fmla="*/ 172939 h 172939"/>
                <a:gd name="connsiteX10" fmla="*/ 224778 w 1598614"/>
                <a:gd name="connsiteY10" fmla="*/ 92708 h 172939"/>
                <a:gd name="connsiteX11" fmla="*/ 125833 w 1598614"/>
                <a:gd name="connsiteY11" fmla="*/ 29469 h 172939"/>
                <a:gd name="connsiteX12" fmla="*/ 26887 w 1598614"/>
                <a:gd name="connsiteY12" fmla="*/ 92708 h 172939"/>
                <a:gd name="connsiteX13" fmla="*/ 0 w 1598614"/>
                <a:gd name="connsiteY13" fmla="*/ 80232 h 172939"/>
                <a:gd name="connsiteX14" fmla="*/ 125618 w 1598614"/>
                <a:gd name="connsiteY14" fmla="*/ 0 h 172939"/>
                <a:gd name="connsiteX15" fmla="*/ 251235 w 1598614"/>
                <a:gd name="connsiteY15" fmla="*/ 80232 h 172939"/>
                <a:gd name="connsiteX16" fmla="*/ 350181 w 1598614"/>
                <a:gd name="connsiteY16" fmla="*/ 143471 h 172939"/>
                <a:gd name="connsiteX17" fmla="*/ 449126 w 1598614"/>
                <a:gd name="connsiteY17" fmla="*/ 80232 h 172939"/>
                <a:gd name="connsiteX18" fmla="*/ 574744 w 1598614"/>
                <a:gd name="connsiteY18" fmla="*/ 0 h 172939"/>
                <a:gd name="connsiteX19" fmla="*/ 700362 w 1598614"/>
                <a:gd name="connsiteY19" fmla="*/ 80232 h 172939"/>
                <a:gd name="connsiteX20" fmla="*/ 799307 w 1598614"/>
                <a:gd name="connsiteY20" fmla="*/ 143471 h 172939"/>
                <a:gd name="connsiteX21" fmla="*/ 799307 w 1598614"/>
                <a:gd name="connsiteY21" fmla="*/ 143471 h 172939"/>
                <a:gd name="connsiteX22" fmla="*/ 898253 w 1598614"/>
                <a:gd name="connsiteY22" fmla="*/ 80232 h 172939"/>
                <a:gd name="connsiteX23" fmla="*/ 1023870 w 1598614"/>
                <a:gd name="connsiteY23" fmla="*/ 0 h 172939"/>
                <a:gd name="connsiteX24" fmla="*/ 1149488 w 1598614"/>
                <a:gd name="connsiteY24" fmla="*/ 80232 h 172939"/>
                <a:gd name="connsiteX25" fmla="*/ 1248433 w 1598614"/>
                <a:gd name="connsiteY25" fmla="*/ 143471 h 172939"/>
                <a:gd name="connsiteX26" fmla="*/ 1347379 w 1598614"/>
                <a:gd name="connsiteY26" fmla="*/ 80232 h 172939"/>
                <a:gd name="connsiteX27" fmla="*/ 1472997 w 1598614"/>
                <a:gd name="connsiteY27" fmla="*/ 0 h 172939"/>
                <a:gd name="connsiteX28" fmla="*/ 1598614 w 1598614"/>
                <a:gd name="connsiteY28" fmla="*/ 80232 h 172939"/>
                <a:gd name="connsiteX29" fmla="*/ 1571942 w 1598614"/>
                <a:gd name="connsiteY29" fmla="*/ 92708 h 172939"/>
                <a:gd name="connsiteX30" fmla="*/ 1472997 w 1598614"/>
                <a:gd name="connsiteY30" fmla="*/ 29469 h 172939"/>
                <a:gd name="connsiteX31" fmla="*/ 1374051 w 1598614"/>
                <a:gd name="connsiteY31" fmla="*/ 92708 h 172939"/>
                <a:gd name="connsiteX32" fmla="*/ 1248648 w 1598614"/>
                <a:gd name="connsiteY32" fmla="*/ 172939 h 172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614" h="172939">
                  <a:moveTo>
                    <a:pt x="1248648" y="172939"/>
                  </a:moveTo>
                  <a:cubicBezTo>
                    <a:pt x="1194229" y="172939"/>
                    <a:pt x="1146046" y="142180"/>
                    <a:pt x="1123031" y="92708"/>
                  </a:cubicBezTo>
                  <a:cubicBezTo>
                    <a:pt x="1104962" y="53775"/>
                    <a:pt x="1067105" y="29469"/>
                    <a:pt x="1024085" y="29469"/>
                  </a:cubicBezTo>
                  <a:cubicBezTo>
                    <a:pt x="981066" y="29469"/>
                    <a:pt x="943208" y="53775"/>
                    <a:pt x="925140" y="92708"/>
                  </a:cubicBezTo>
                  <a:cubicBezTo>
                    <a:pt x="902124" y="142180"/>
                    <a:pt x="853942" y="172939"/>
                    <a:pt x="799522" y="172939"/>
                  </a:cubicBezTo>
                  <a:cubicBezTo>
                    <a:pt x="799522" y="172939"/>
                    <a:pt x="799522" y="172939"/>
                    <a:pt x="799522" y="172939"/>
                  </a:cubicBezTo>
                  <a:cubicBezTo>
                    <a:pt x="744887" y="172939"/>
                    <a:pt x="696920" y="142180"/>
                    <a:pt x="673905" y="92708"/>
                  </a:cubicBezTo>
                  <a:cubicBezTo>
                    <a:pt x="655836" y="53775"/>
                    <a:pt x="617979" y="29469"/>
                    <a:pt x="574959" y="29469"/>
                  </a:cubicBezTo>
                  <a:cubicBezTo>
                    <a:pt x="531939" y="29469"/>
                    <a:pt x="494082" y="53775"/>
                    <a:pt x="476014" y="92708"/>
                  </a:cubicBezTo>
                  <a:cubicBezTo>
                    <a:pt x="452998" y="142180"/>
                    <a:pt x="405031" y="172939"/>
                    <a:pt x="350396" y="172939"/>
                  </a:cubicBezTo>
                  <a:cubicBezTo>
                    <a:pt x="295976" y="172939"/>
                    <a:pt x="247794" y="142180"/>
                    <a:pt x="224778" y="92708"/>
                  </a:cubicBezTo>
                  <a:cubicBezTo>
                    <a:pt x="206710" y="53775"/>
                    <a:pt x="168853" y="29469"/>
                    <a:pt x="125833" y="29469"/>
                  </a:cubicBezTo>
                  <a:cubicBezTo>
                    <a:pt x="82813" y="29469"/>
                    <a:pt x="44956" y="53775"/>
                    <a:pt x="26887" y="92708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268" y="30759"/>
                    <a:pt x="969235" y="0"/>
                    <a:pt x="1023870" y="0"/>
                  </a:cubicBezTo>
                  <a:cubicBezTo>
                    <a:pt x="1078505" y="0"/>
                    <a:pt x="1126472" y="30759"/>
                    <a:pt x="1149488" y="80232"/>
                  </a:cubicBezTo>
                  <a:cubicBezTo>
                    <a:pt x="1167556" y="119165"/>
                    <a:pt x="1205414" y="143471"/>
                    <a:pt x="1248433" y="143471"/>
                  </a:cubicBezTo>
                  <a:cubicBezTo>
                    <a:pt x="1291453" y="143471"/>
                    <a:pt x="1329311" y="119165"/>
                    <a:pt x="1347379" y="80232"/>
                  </a:cubicBezTo>
                  <a:cubicBezTo>
                    <a:pt x="1370394" y="30759"/>
                    <a:pt x="1418361" y="0"/>
                    <a:pt x="1472997" y="0"/>
                  </a:cubicBezTo>
                  <a:cubicBezTo>
                    <a:pt x="1527632" y="0"/>
                    <a:pt x="1575814" y="30759"/>
                    <a:pt x="1598614" y="80232"/>
                  </a:cubicBezTo>
                  <a:lnTo>
                    <a:pt x="1571942" y="92708"/>
                  </a:lnTo>
                  <a:cubicBezTo>
                    <a:pt x="1553874" y="53775"/>
                    <a:pt x="1515801" y="29469"/>
                    <a:pt x="1472997" y="29469"/>
                  </a:cubicBezTo>
                  <a:cubicBezTo>
                    <a:pt x="1429977" y="29469"/>
                    <a:pt x="1392119" y="53775"/>
                    <a:pt x="1374051" y="92708"/>
                  </a:cubicBezTo>
                  <a:cubicBezTo>
                    <a:pt x="1351251" y="142180"/>
                    <a:pt x="1303069" y="172939"/>
                    <a:pt x="1248648" y="172939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1" name="Forme libre : Forme 10">
              <a:extLst>
                <a:ext uri="{FF2B5EF4-FFF2-40B4-BE49-F238E27FC236}">
                  <a16:creationId xmlns:a16="http://schemas.microsoft.com/office/drawing/2014/main" id="{34CE57ED-0E56-4B8D-BFC4-44C434AB2F54}"/>
                </a:ext>
              </a:extLst>
            </p:cNvPr>
            <p:cNvSpPr/>
            <p:nvPr/>
          </p:nvSpPr>
          <p:spPr>
            <a:xfrm>
              <a:off x="2504802" y="1755501"/>
              <a:ext cx="1598829" cy="172724"/>
            </a:xfrm>
            <a:custGeom>
              <a:avLst/>
              <a:gdLst>
                <a:gd name="connsiteX0" fmla="*/ 1248648 w 1598829"/>
                <a:gd name="connsiteY0" fmla="*/ 172724 h 172724"/>
                <a:gd name="connsiteX1" fmla="*/ 1123031 w 1598829"/>
                <a:gd name="connsiteY1" fmla="*/ 92492 h 172724"/>
                <a:gd name="connsiteX2" fmla="*/ 1024085 w 1598829"/>
                <a:gd name="connsiteY2" fmla="*/ 29253 h 172724"/>
                <a:gd name="connsiteX3" fmla="*/ 925140 w 1598829"/>
                <a:gd name="connsiteY3" fmla="*/ 92492 h 172724"/>
                <a:gd name="connsiteX4" fmla="*/ 799522 w 1598829"/>
                <a:gd name="connsiteY4" fmla="*/ 172724 h 172724"/>
                <a:gd name="connsiteX5" fmla="*/ 799522 w 1598829"/>
                <a:gd name="connsiteY5" fmla="*/ 172724 h 172724"/>
                <a:gd name="connsiteX6" fmla="*/ 673905 w 1598829"/>
                <a:gd name="connsiteY6" fmla="*/ 92492 h 172724"/>
                <a:gd name="connsiteX7" fmla="*/ 574959 w 1598829"/>
                <a:gd name="connsiteY7" fmla="*/ 29253 h 172724"/>
                <a:gd name="connsiteX8" fmla="*/ 476014 w 1598829"/>
                <a:gd name="connsiteY8" fmla="*/ 92492 h 172724"/>
                <a:gd name="connsiteX9" fmla="*/ 350396 w 1598829"/>
                <a:gd name="connsiteY9" fmla="*/ 172724 h 172724"/>
                <a:gd name="connsiteX10" fmla="*/ 224778 w 1598829"/>
                <a:gd name="connsiteY10" fmla="*/ 92492 h 172724"/>
                <a:gd name="connsiteX11" fmla="*/ 125833 w 1598829"/>
                <a:gd name="connsiteY11" fmla="*/ 29253 h 172724"/>
                <a:gd name="connsiteX12" fmla="*/ 26887 w 1598829"/>
                <a:gd name="connsiteY12" fmla="*/ 92492 h 172724"/>
                <a:gd name="connsiteX13" fmla="*/ 0 w 1598829"/>
                <a:gd name="connsiteY13" fmla="*/ 80232 h 172724"/>
                <a:gd name="connsiteX14" fmla="*/ 125618 w 1598829"/>
                <a:gd name="connsiteY14" fmla="*/ 0 h 172724"/>
                <a:gd name="connsiteX15" fmla="*/ 251235 w 1598829"/>
                <a:gd name="connsiteY15" fmla="*/ 80232 h 172724"/>
                <a:gd name="connsiteX16" fmla="*/ 350181 w 1598829"/>
                <a:gd name="connsiteY16" fmla="*/ 143471 h 172724"/>
                <a:gd name="connsiteX17" fmla="*/ 449126 w 1598829"/>
                <a:gd name="connsiteY17" fmla="*/ 80232 h 172724"/>
                <a:gd name="connsiteX18" fmla="*/ 574744 w 1598829"/>
                <a:gd name="connsiteY18" fmla="*/ 0 h 172724"/>
                <a:gd name="connsiteX19" fmla="*/ 700362 w 1598829"/>
                <a:gd name="connsiteY19" fmla="*/ 80232 h 172724"/>
                <a:gd name="connsiteX20" fmla="*/ 799307 w 1598829"/>
                <a:gd name="connsiteY20" fmla="*/ 143471 h 172724"/>
                <a:gd name="connsiteX21" fmla="*/ 799307 w 1598829"/>
                <a:gd name="connsiteY21" fmla="*/ 143471 h 172724"/>
                <a:gd name="connsiteX22" fmla="*/ 898253 w 1598829"/>
                <a:gd name="connsiteY22" fmla="*/ 80232 h 172724"/>
                <a:gd name="connsiteX23" fmla="*/ 1024085 w 1598829"/>
                <a:gd name="connsiteY23" fmla="*/ 0 h 172724"/>
                <a:gd name="connsiteX24" fmla="*/ 1149703 w 1598829"/>
                <a:gd name="connsiteY24" fmla="*/ 80232 h 172724"/>
                <a:gd name="connsiteX25" fmla="*/ 1248648 w 1598829"/>
                <a:gd name="connsiteY25" fmla="*/ 143471 h 172724"/>
                <a:gd name="connsiteX26" fmla="*/ 1347594 w 1598829"/>
                <a:gd name="connsiteY26" fmla="*/ 80232 h 172724"/>
                <a:gd name="connsiteX27" fmla="*/ 1473212 w 1598829"/>
                <a:gd name="connsiteY27" fmla="*/ 0 h 172724"/>
                <a:gd name="connsiteX28" fmla="*/ 1598829 w 1598829"/>
                <a:gd name="connsiteY28" fmla="*/ 80232 h 172724"/>
                <a:gd name="connsiteX29" fmla="*/ 1572157 w 1598829"/>
                <a:gd name="connsiteY29" fmla="*/ 92492 h 172724"/>
                <a:gd name="connsiteX30" fmla="*/ 1473212 w 1598829"/>
                <a:gd name="connsiteY30" fmla="*/ 29253 h 172724"/>
                <a:gd name="connsiteX31" fmla="*/ 1374266 w 1598829"/>
                <a:gd name="connsiteY31" fmla="*/ 92492 h 172724"/>
                <a:gd name="connsiteX32" fmla="*/ 1248648 w 1598829"/>
                <a:gd name="connsiteY32" fmla="*/ 172724 h 17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829" h="172724">
                  <a:moveTo>
                    <a:pt x="1248648" y="172724"/>
                  </a:moveTo>
                  <a:cubicBezTo>
                    <a:pt x="1194229" y="172724"/>
                    <a:pt x="1146046" y="141965"/>
                    <a:pt x="1123031" y="92492"/>
                  </a:cubicBezTo>
                  <a:cubicBezTo>
                    <a:pt x="1104962" y="53560"/>
                    <a:pt x="1067105" y="29253"/>
                    <a:pt x="1024085" y="29253"/>
                  </a:cubicBezTo>
                  <a:cubicBezTo>
                    <a:pt x="981066" y="29253"/>
                    <a:pt x="943208" y="53560"/>
                    <a:pt x="925140" y="92492"/>
                  </a:cubicBezTo>
                  <a:cubicBezTo>
                    <a:pt x="902124" y="141965"/>
                    <a:pt x="853942" y="172724"/>
                    <a:pt x="799522" y="172724"/>
                  </a:cubicBezTo>
                  <a:cubicBezTo>
                    <a:pt x="799522" y="172724"/>
                    <a:pt x="799522" y="172724"/>
                    <a:pt x="799522" y="172724"/>
                  </a:cubicBezTo>
                  <a:cubicBezTo>
                    <a:pt x="744887" y="172724"/>
                    <a:pt x="696920" y="141965"/>
                    <a:pt x="673905" y="92492"/>
                  </a:cubicBezTo>
                  <a:cubicBezTo>
                    <a:pt x="655836" y="53560"/>
                    <a:pt x="617979" y="29253"/>
                    <a:pt x="574959" y="29253"/>
                  </a:cubicBezTo>
                  <a:cubicBezTo>
                    <a:pt x="531939" y="29253"/>
                    <a:pt x="494082" y="53560"/>
                    <a:pt x="476014" y="92492"/>
                  </a:cubicBezTo>
                  <a:cubicBezTo>
                    <a:pt x="452998" y="141965"/>
                    <a:pt x="405031" y="172724"/>
                    <a:pt x="350396" y="172724"/>
                  </a:cubicBezTo>
                  <a:cubicBezTo>
                    <a:pt x="295976" y="172724"/>
                    <a:pt x="247794" y="141965"/>
                    <a:pt x="224778" y="92492"/>
                  </a:cubicBezTo>
                  <a:cubicBezTo>
                    <a:pt x="206710" y="53560"/>
                    <a:pt x="168853" y="29253"/>
                    <a:pt x="125833" y="29253"/>
                  </a:cubicBezTo>
                  <a:cubicBezTo>
                    <a:pt x="82813" y="29253"/>
                    <a:pt x="44956" y="53560"/>
                    <a:pt x="26887" y="92492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483" y="30759"/>
                    <a:pt x="969450" y="0"/>
                    <a:pt x="1024085" y="0"/>
                  </a:cubicBezTo>
                  <a:cubicBezTo>
                    <a:pt x="1078720" y="0"/>
                    <a:pt x="1126688" y="30759"/>
                    <a:pt x="1149703" y="80232"/>
                  </a:cubicBezTo>
                  <a:cubicBezTo>
                    <a:pt x="1167771" y="119165"/>
                    <a:pt x="1205629" y="143471"/>
                    <a:pt x="1248648" y="143471"/>
                  </a:cubicBezTo>
                  <a:cubicBezTo>
                    <a:pt x="1291668" y="143471"/>
                    <a:pt x="1329526" y="119165"/>
                    <a:pt x="1347594" y="80232"/>
                  </a:cubicBezTo>
                  <a:cubicBezTo>
                    <a:pt x="1370610" y="30759"/>
                    <a:pt x="1418792" y="0"/>
                    <a:pt x="1473212" y="0"/>
                  </a:cubicBezTo>
                  <a:cubicBezTo>
                    <a:pt x="1527847" y="0"/>
                    <a:pt x="1576029" y="30759"/>
                    <a:pt x="1598829" y="80232"/>
                  </a:cubicBezTo>
                  <a:lnTo>
                    <a:pt x="1572157" y="92492"/>
                  </a:lnTo>
                  <a:cubicBezTo>
                    <a:pt x="1554089" y="53560"/>
                    <a:pt x="1516016" y="29253"/>
                    <a:pt x="1473212" y="29253"/>
                  </a:cubicBezTo>
                  <a:cubicBezTo>
                    <a:pt x="1430192" y="29253"/>
                    <a:pt x="1392335" y="53560"/>
                    <a:pt x="1374266" y="92492"/>
                  </a:cubicBezTo>
                  <a:cubicBezTo>
                    <a:pt x="1351251" y="141965"/>
                    <a:pt x="1303069" y="172724"/>
                    <a:pt x="1248648" y="172724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D6B131DC-4B42-4E21-8EE4-FCF7D6602B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885765" y="619275"/>
            <a:ext cx="932200" cy="932200"/>
            <a:chOff x="10791258" y="619275"/>
            <a:chExt cx="932200" cy="932200"/>
          </a:xfrm>
        </p:grpSpPr>
        <p:sp>
          <p:nvSpPr>
            <p:cNvPr id="13" name="Graphique 212">
              <a:extLst>
                <a:ext uri="{FF2B5EF4-FFF2-40B4-BE49-F238E27FC236}">
                  <a16:creationId xmlns:a16="http://schemas.microsoft.com/office/drawing/2014/main" id="{D826499E-185F-4853-8982-212973714079}"/>
                </a:ext>
              </a:extLst>
            </p:cNvPr>
            <p:cNvSpPr/>
            <p:nvPr/>
          </p:nvSpPr>
          <p:spPr>
            <a:xfrm>
              <a:off x="10791258" y="619275"/>
              <a:ext cx="932200" cy="932200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4" name="Graphique 212">
              <a:extLst>
                <a:ext uri="{FF2B5EF4-FFF2-40B4-BE49-F238E27FC236}">
                  <a16:creationId xmlns:a16="http://schemas.microsoft.com/office/drawing/2014/main" id="{4B93A407-DCC0-4287-A189-DAFDA6CE5D81}"/>
                </a:ext>
              </a:extLst>
            </p:cNvPr>
            <p:cNvSpPr/>
            <p:nvPr/>
          </p:nvSpPr>
          <p:spPr>
            <a:xfrm>
              <a:off x="10791258" y="619275"/>
              <a:ext cx="932200" cy="932200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grpSp>
        <p:nvGrpSpPr>
          <p:cNvPr id="15" name="Groupe 14" hidden="1">
            <a:extLst>
              <a:ext uri="{FF2B5EF4-FFF2-40B4-BE49-F238E27FC236}">
                <a16:creationId xmlns:a16="http://schemas.microsoft.com/office/drawing/2014/main" id="{3B628FE6-4C4F-49A8-9B42-67396AB1B1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631201" y="4961088"/>
            <a:ext cx="1152011" cy="1152022"/>
            <a:chOff x="10154386" y="4452483"/>
            <a:chExt cx="1443404" cy="1443418"/>
          </a:xfrm>
          <a:solidFill>
            <a:schemeClr val="tx1"/>
          </a:solidFill>
        </p:grpSpPr>
        <p:grpSp>
          <p:nvGrpSpPr>
            <p:cNvPr id="16" name="Graphique 4">
              <a:extLst>
                <a:ext uri="{FF2B5EF4-FFF2-40B4-BE49-F238E27FC236}">
                  <a16:creationId xmlns:a16="http://schemas.microsoft.com/office/drawing/2014/main" id="{31A752B8-0B61-4973-8AE2-32B13026F5D0}"/>
                </a:ext>
              </a:extLst>
            </p:cNvPr>
            <p:cNvGrpSpPr/>
            <p:nvPr/>
          </p:nvGrpSpPr>
          <p:grpSpPr>
            <a:xfrm>
              <a:off x="10154386" y="4452483"/>
              <a:ext cx="1443404" cy="1443418"/>
              <a:chOff x="5734037" y="3067039"/>
              <a:chExt cx="724483" cy="724489"/>
            </a:xfrm>
            <a:grpFill/>
          </p:grpSpPr>
          <p:sp>
            <p:nvSpPr>
              <p:cNvPr id="189" name="Freeform: Shape 188">
                <a:extLst>
                  <a:ext uri="{FF2B5EF4-FFF2-40B4-BE49-F238E27FC236}">
                    <a16:creationId xmlns:a16="http://schemas.microsoft.com/office/drawing/2014/main" id="{5B0C923D-2B15-4591-91AF-7076EB2D39DF}"/>
                  </a:ext>
                </a:extLst>
              </p:cNvPr>
              <p:cNvSpPr/>
              <p:nvPr/>
            </p:nvSpPr>
            <p:spPr>
              <a:xfrm>
                <a:off x="5734038" y="3067039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0" name="Freeform: Shape 189">
                <a:extLst>
                  <a:ext uri="{FF2B5EF4-FFF2-40B4-BE49-F238E27FC236}">
                    <a16:creationId xmlns:a16="http://schemas.microsoft.com/office/drawing/2014/main" id="{F67576B0-A9FB-4DBF-AAB2-BC4FE937A4D4}"/>
                  </a:ext>
                </a:extLst>
              </p:cNvPr>
              <p:cNvSpPr/>
              <p:nvPr/>
            </p:nvSpPr>
            <p:spPr>
              <a:xfrm>
                <a:off x="5793283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1" name="Freeform: Shape 190">
                <a:extLst>
                  <a:ext uri="{FF2B5EF4-FFF2-40B4-BE49-F238E27FC236}">
                    <a16:creationId xmlns:a16="http://schemas.microsoft.com/office/drawing/2014/main" id="{78EDA74C-F639-4A1A-AF63-97CE1722791F}"/>
                  </a:ext>
                </a:extLst>
              </p:cNvPr>
              <p:cNvSpPr/>
              <p:nvPr/>
            </p:nvSpPr>
            <p:spPr>
              <a:xfrm>
                <a:off x="5852433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2" name="Freeform: Shape 191">
                <a:extLst>
                  <a:ext uri="{FF2B5EF4-FFF2-40B4-BE49-F238E27FC236}">
                    <a16:creationId xmlns:a16="http://schemas.microsoft.com/office/drawing/2014/main" id="{47349CA4-9AF7-4B7C-B97D-32FCC9A753C0}"/>
                  </a:ext>
                </a:extLst>
              </p:cNvPr>
              <p:cNvSpPr/>
              <p:nvPr/>
            </p:nvSpPr>
            <p:spPr>
              <a:xfrm>
                <a:off x="591167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3" name="Freeform: Shape 192">
                <a:extLst>
                  <a:ext uri="{FF2B5EF4-FFF2-40B4-BE49-F238E27FC236}">
                    <a16:creationId xmlns:a16="http://schemas.microsoft.com/office/drawing/2014/main" id="{DBBF3B76-9FD5-449B-9E6D-B2AE17BCC28F}"/>
                  </a:ext>
                </a:extLst>
              </p:cNvPr>
              <p:cNvSpPr/>
              <p:nvPr/>
            </p:nvSpPr>
            <p:spPr>
              <a:xfrm>
                <a:off x="597082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4" name="Freeform: Shape 193">
                <a:extLst>
                  <a:ext uri="{FF2B5EF4-FFF2-40B4-BE49-F238E27FC236}">
                    <a16:creationId xmlns:a16="http://schemas.microsoft.com/office/drawing/2014/main" id="{E83A7097-449B-446C-9207-5C00FAB2EE58}"/>
                  </a:ext>
                </a:extLst>
              </p:cNvPr>
              <p:cNvSpPr/>
              <p:nvPr/>
            </p:nvSpPr>
            <p:spPr>
              <a:xfrm>
                <a:off x="6030074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5" name="Freeform: Shape 194">
                <a:extLst>
                  <a:ext uri="{FF2B5EF4-FFF2-40B4-BE49-F238E27FC236}">
                    <a16:creationId xmlns:a16="http://schemas.microsoft.com/office/drawing/2014/main" id="{E8BCF978-C1B0-4C0E-885B-67F829DF35F5}"/>
                  </a:ext>
                </a:extLst>
              </p:cNvPr>
              <p:cNvSpPr/>
              <p:nvPr/>
            </p:nvSpPr>
            <p:spPr>
              <a:xfrm>
                <a:off x="608922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6" name="Freeform: Shape 195">
                <a:extLst>
                  <a:ext uri="{FF2B5EF4-FFF2-40B4-BE49-F238E27FC236}">
                    <a16:creationId xmlns:a16="http://schemas.microsoft.com/office/drawing/2014/main" id="{5F8A090D-EE01-4AE0-9B9D-A052A136192E}"/>
                  </a:ext>
                </a:extLst>
              </p:cNvPr>
              <p:cNvSpPr/>
              <p:nvPr/>
            </p:nvSpPr>
            <p:spPr>
              <a:xfrm>
                <a:off x="5734038" y="3126284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7" name="Freeform: Shape 196">
                <a:extLst>
                  <a:ext uri="{FF2B5EF4-FFF2-40B4-BE49-F238E27FC236}">
                    <a16:creationId xmlns:a16="http://schemas.microsoft.com/office/drawing/2014/main" id="{F4973935-CD40-43B9-85EE-A0891CDFDFB7}"/>
                  </a:ext>
                </a:extLst>
              </p:cNvPr>
              <p:cNvSpPr/>
              <p:nvPr/>
            </p:nvSpPr>
            <p:spPr>
              <a:xfrm>
                <a:off x="5793283" y="312628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8" name="Freeform: Shape 197">
                <a:extLst>
                  <a:ext uri="{FF2B5EF4-FFF2-40B4-BE49-F238E27FC236}">
                    <a16:creationId xmlns:a16="http://schemas.microsoft.com/office/drawing/2014/main" id="{09BF59A1-43BA-4CAA-B07E-0753B83A0711}"/>
                  </a:ext>
                </a:extLst>
              </p:cNvPr>
              <p:cNvSpPr/>
              <p:nvPr/>
            </p:nvSpPr>
            <p:spPr>
              <a:xfrm>
                <a:off x="5852433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9" name="Freeform: Shape 198">
                <a:extLst>
                  <a:ext uri="{FF2B5EF4-FFF2-40B4-BE49-F238E27FC236}">
                    <a16:creationId xmlns:a16="http://schemas.microsoft.com/office/drawing/2014/main" id="{F7F71212-DEF7-4416-8DD0-706B9D618165}"/>
                  </a:ext>
                </a:extLst>
              </p:cNvPr>
              <p:cNvSpPr/>
              <p:nvPr/>
            </p:nvSpPr>
            <p:spPr>
              <a:xfrm>
                <a:off x="591167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0" name="Freeform: Shape 199">
                <a:extLst>
                  <a:ext uri="{FF2B5EF4-FFF2-40B4-BE49-F238E27FC236}">
                    <a16:creationId xmlns:a16="http://schemas.microsoft.com/office/drawing/2014/main" id="{61491CF5-2443-474B-83A8-EED5E8ABCCEB}"/>
                  </a:ext>
                </a:extLst>
              </p:cNvPr>
              <p:cNvSpPr/>
              <p:nvPr/>
            </p:nvSpPr>
            <p:spPr>
              <a:xfrm>
                <a:off x="597082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1" name="Freeform: Shape 200">
                <a:extLst>
                  <a:ext uri="{FF2B5EF4-FFF2-40B4-BE49-F238E27FC236}">
                    <a16:creationId xmlns:a16="http://schemas.microsoft.com/office/drawing/2014/main" id="{7A1D052A-A011-4CC1-9757-2742CF613DDE}"/>
                  </a:ext>
                </a:extLst>
              </p:cNvPr>
              <p:cNvSpPr/>
              <p:nvPr/>
            </p:nvSpPr>
            <p:spPr>
              <a:xfrm>
                <a:off x="6030073" y="312628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8 w 14097"/>
                  <a:gd name="connsiteY1" fmla="*/ 14097 h 14097"/>
                  <a:gd name="connsiteX2" fmla="*/ 0 w 14097"/>
                  <a:gd name="connsiteY2" fmla="*/ 7049 h 14097"/>
                  <a:gd name="connsiteX3" fmla="*/ 7048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2" name="Freeform: Shape 201">
                <a:extLst>
                  <a:ext uri="{FF2B5EF4-FFF2-40B4-BE49-F238E27FC236}">
                    <a16:creationId xmlns:a16="http://schemas.microsoft.com/office/drawing/2014/main" id="{15DD3330-9838-49F4-9837-D557F3577937}"/>
                  </a:ext>
                </a:extLst>
              </p:cNvPr>
              <p:cNvSpPr/>
              <p:nvPr/>
            </p:nvSpPr>
            <p:spPr>
              <a:xfrm>
                <a:off x="6089224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3" name="Freeform: Shape 202">
                <a:extLst>
                  <a:ext uri="{FF2B5EF4-FFF2-40B4-BE49-F238E27FC236}">
                    <a16:creationId xmlns:a16="http://schemas.microsoft.com/office/drawing/2014/main" id="{085E7E4A-1EBD-4D0A-89D3-0E91CE94BB34}"/>
                  </a:ext>
                </a:extLst>
              </p:cNvPr>
              <p:cNvSpPr/>
              <p:nvPr/>
            </p:nvSpPr>
            <p:spPr>
              <a:xfrm>
                <a:off x="5734038" y="318543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4" name="Freeform: Shape 203">
                <a:extLst>
                  <a:ext uri="{FF2B5EF4-FFF2-40B4-BE49-F238E27FC236}">
                    <a16:creationId xmlns:a16="http://schemas.microsoft.com/office/drawing/2014/main" id="{98509262-3560-484E-B2A3-65F83E2AFF4B}"/>
                  </a:ext>
                </a:extLst>
              </p:cNvPr>
              <p:cNvSpPr/>
              <p:nvPr/>
            </p:nvSpPr>
            <p:spPr>
              <a:xfrm>
                <a:off x="5793283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5" name="Freeform: Shape 204">
                <a:extLst>
                  <a:ext uri="{FF2B5EF4-FFF2-40B4-BE49-F238E27FC236}">
                    <a16:creationId xmlns:a16="http://schemas.microsoft.com/office/drawing/2014/main" id="{82C01EF0-EFE1-4857-9C0F-983EF16648B2}"/>
                  </a:ext>
                </a:extLst>
              </p:cNvPr>
              <p:cNvSpPr/>
              <p:nvPr/>
            </p:nvSpPr>
            <p:spPr>
              <a:xfrm>
                <a:off x="5852433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6" name="Freeform: Shape 205">
                <a:extLst>
                  <a:ext uri="{FF2B5EF4-FFF2-40B4-BE49-F238E27FC236}">
                    <a16:creationId xmlns:a16="http://schemas.microsoft.com/office/drawing/2014/main" id="{B35C6DB3-278C-4B06-AEE3-44D85C12E1AE}"/>
                  </a:ext>
                </a:extLst>
              </p:cNvPr>
              <p:cNvSpPr/>
              <p:nvPr/>
            </p:nvSpPr>
            <p:spPr>
              <a:xfrm>
                <a:off x="591167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7" name="Freeform: Shape 206">
                <a:extLst>
                  <a:ext uri="{FF2B5EF4-FFF2-40B4-BE49-F238E27FC236}">
                    <a16:creationId xmlns:a16="http://schemas.microsoft.com/office/drawing/2014/main" id="{13D90D10-B54E-4E2F-B5C7-3F4F5AA85C5C}"/>
                  </a:ext>
                </a:extLst>
              </p:cNvPr>
              <p:cNvSpPr/>
              <p:nvPr/>
            </p:nvSpPr>
            <p:spPr>
              <a:xfrm>
                <a:off x="597082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8" name="Freeform: Shape 207">
                <a:extLst>
                  <a:ext uri="{FF2B5EF4-FFF2-40B4-BE49-F238E27FC236}">
                    <a16:creationId xmlns:a16="http://schemas.microsoft.com/office/drawing/2014/main" id="{BCF88EFC-8669-4711-B4D8-18F82A715203}"/>
                  </a:ext>
                </a:extLst>
              </p:cNvPr>
              <p:cNvSpPr/>
              <p:nvPr/>
            </p:nvSpPr>
            <p:spPr>
              <a:xfrm>
                <a:off x="6030074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9" name="Freeform: Shape 208">
                <a:extLst>
                  <a:ext uri="{FF2B5EF4-FFF2-40B4-BE49-F238E27FC236}">
                    <a16:creationId xmlns:a16="http://schemas.microsoft.com/office/drawing/2014/main" id="{1C7E26B7-A2C7-4069-94EE-F81FBFCC4F88}"/>
                  </a:ext>
                </a:extLst>
              </p:cNvPr>
              <p:cNvSpPr/>
              <p:nvPr/>
            </p:nvSpPr>
            <p:spPr>
              <a:xfrm>
                <a:off x="6089224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0" name="Freeform: Shape 209">
                <a:extLst>
                  <a:ext uri="{FF2B5EF4-FFF2-40B4-BE49-F238E27FC236}">
                    <a16:creationId xmlns:a16="http://schemas.microsoft.com/office/drawing/2014/main" id="{45992884-B014-448F-B303-A6346A877A4E}"/>
                  </a:ext>
                </a:extLst>
              </p:cNvPr>
              <p:cNvSpPr/>
              <p:nvPr/>
            </p:nvSpPr>
            <p:spPr>
              <a:xfrm>
                <a:off x="5734038" y="324467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1" name="Freeform: Shape 210">
                <a:extLst>
                  <a:ext uri="{FF2B5EF4-FFF2-40B4-BE49-F238E27FC236}">
                    <a16:creationId xmlns:a16="http://schemas.microsoft.com/office/drawing/2014/main" id="{CE046B60-49AE-4A06-93E1-022974B3A738}"/>
                  </a:ext>
                </a:extLst>
              </p:cNvPr>
              <p:cNvSpPr/>
              <p:nvPr/>
            </p:nvSpPr>
            <p:spPr>
              <a:xfrm>
                <a:off x="5793283" y="3244677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2" name="Freeform: Shape 211">
                <a:extLst>
                  <a:ext uri="{FF2B5EF4-FFF2-40B4-BE49-F238E27FC236}">
                    <a16:creationId xmlns:a16="http://schemas.microsoft.com/office/drawing/2014/main" id="{48BEAE27-271C-428D-B5EF-F87F7359F6F0}"/>
                  </a:ext>
                </a:extLst>
              </p:cNvPr>
              <p:cNvSpPr/>
              <p:nvPr/>
            </p:nvSpPr>
            <p:spPr>
              <a:xfrm>
                <a:off x="5852433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3" name="Freeform: Shape 212">
                <a:extLst>
                  <a:ext uri="{FF2B5EF4-FFF2-40B4-BE49-F238E27FC236}">
                    <a16:creationId xmlns:a16="http://schemas.microsoft.com/office/drawing/2014/main" id="{A5A27244-274D-4D7E-A8D4-73F2256E8BA1}"/>
                  </a:ext>
                </a:extLst>
              </p:cNvPr>
              <p:cNvSpPr/>
              <p:nvPr/>
            </p:nvSpPr>
            <p:spPr>
              <a:xfrm>
                <a:off x="591167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4" name="Freeform: Shape 213">
                <a:extLst>
                  <a:ext uri="{FF2B5EF4-FFF2-40B4-BE49-F238E27FC236}">
                    <a16:creationId xmlns:a16="http://schemas.microsoft.com/office/drawing/2014/main" id="{15FC6F33-B59A-4CCB-A310-45A01574AAD8}"/>
                  </a:ext>
                </a:extLst>
              </p:cNvPr>
              <p:cNvSpPr/>
              <p:nvPr/>
            </p:nvSpPr>
            <p:spPr>
              <a:xfrm>
                <a:off x="597082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5" name="Freeform: Shape 214">
                <a:extLst>
                  <a:ext uri="{FF2B5EF4-FFF2-40B4-BE49-F238E27FC236}">
                    <a16:creationId xmlns:a16="http://schemas.microsoft.com/office/drawing/2014/main" id="{58C7C55E-C35B-401E-9068-C22F2EE68C87}"/>
                  </a:ext>
                </a:extLst>
              </p:cNvPr>
              <p:cNvSpPr/>
              <p:nvPr/>
            </p:nvSpPr>
            <p:spPr>
              <a:xfrm>
                <a:off x="6030073" y="324467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6" name="Freeform: Shape 215">
                <a:extLst>
                  <a:ext uri="{FF2B5EF4-FFF2-40B4-BE49-F238E27FC236}">
                    <a16:creationId xmlns:a16="http://schemas.microsoft.com/office/drawing/2014/main" id="{4B71E863-1694-4370-85E9-A4DC7C544C30}"/>
                  </a:ext>
                </a:extLst>
              </p:cNvPr>
              <p:cNvSpPr/>
              <p:nvPr/>
            </p:nvSpPr>
            <p:spPr>
              <a:xfrm>
                <a:off x="6089224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7" name="Freeform: Shape 216">
                <a:extLst>
                  <a:ext uri="{FF2B5EF4-FFF2-40B4-BE49-F238E27FC236}">
                    <a16:creationId xmlns:a16="http://schemas.microsoft.com/office/drawing/2014/main" id="{B6F72D1A-6378-49EA-83B7-3EF500030604}"/>
                  </a:ext>
                </a:extLst>
              </p:cNvPr>
              <p:cNvSpPr/>
              <p:nvPr/>
            </p:nvSpPr>
            <p:spPr>
              <a:xfrm>
                <a:off x="5734038" y="330382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8" name="Freeform: Shape 217">
                <a:extLst>
                  <a:ext uri="{FF2B5EF4-FFF2-40B4-BE49-F238E27FC236}">
                    <a16:creationId xmlns:a16="http://schemas.microsoft.com/office/drawing/2014/main" id="{7D8F79E4-2781-44A0-A4FB-9F34DDD998C9}"/>
                  </a:ext>
                </a:extLst>
              </p:cNvPr>
              <p:cNvSpPr/>
              <p:nvPr/>
            </p:nvSpPr>
            <p:spPr>
              <a:xfrm>
                <a:off x="579328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9" name="Freeform: Shape 218">
                <a:extLst>
                  <a:ext uri="{FF2B5EF4-FFF2-40B4-BE49-F238E27FC236}">
                    <a16:creationId xmlns:a16="http://schemas.microsoft.com/office/drawing/2014/main" id="{112401E9-7F6C-44FD-BFDB-6AB513E34F13}"/>
                  </a:ext>
                </a:extLst>
              </p:cNvPr>
              <p:cNvSpPr/>
              <p:nvPr/>
            </p:nvSpPr>
            <p:spPr>
              <a:xfrm>
                <a:off x="5852433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0" name="Freeform: Shape 219">
                <a:extLst>
                  <a:ext uri="{FF2B5EF4-FFF2-40B4-BE49-F238E27FC236}">
                    <a16:creationId xmlns:a16="http://schemas.microsoft.com/office/drawing/2014/main" id="{70EF4569-106C-4743-8A96-58E8F8914E44}"/>
                  </a:ext>
                </a:extLst>
              </p:cNvPr>
              <p:cNvSpPr/>
              <p:nvPr/>
            </p:nvSpPr>
            <p:spPr>
              <a:xfrm>
                <a:off x="591167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1" name="Freeform: Shape 220">
                <a:extLst>
                  <a:ext uri="{FF2B5EF4-FFF2-40B4-BE49-F238E27FC236}">
                    <a16:creationId xmlns:a16="http://schemas.microsoft.com/office/drawing/2014/main" id="{A8672656-3AB6-45FA-9178-6EEA584AC60F}"/>
                  </a:ext>
                </a:extLst>
              </p:cNvPr>
              <p:cNvSpPr/>
              <p:nvPr/>
            </p:nvSpPr>
            <p:spPr>
              <a:xfrm>
                <a:off x="597082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2" name="Freeform: Shape 221">
                <a:extLst>
                  <a:ext uri="{FF2B5EF4-FFF2-40B4-BE49-F238E27FC236}">
                    <a16:creationId xmlns:a16="http://schemas.microsoft.com/office/drawing/2014/main" id="{3BE34346-DF8F-40ED-9960-375A6B408972}"/>
                  </a:ext>
                </a:extLst>
              </p:cNvPr>
              <p:cNvSpPr/>
              <p:nvPr/>
            </p:nvSpPr>
            <p:spPr>
              <a:xfrm>
                <a:off x="603007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3" name="Freeform: Shape 222">
                <a:extLst>
                  <a:ext uri="{FF2B5EF4-FFF2-40B4-BE49-F238E27FC236}">
                    <a16:creationId xmlns:a16="http://schemas.microsoft.com/office/drawing/2014/main" id="{D2F41219-5DFE-4991-8A7E-D81EC1C2B5EE}"/>
                  </a:ext>
                </a:extLst>
              </p:cNvPr>
              <p:cNvSpPr/>
              <p:nvPr/>
            </p:nvSpPr>
            <p:spPr>
              <a:xfrm>
                <a:off x="608922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4" name="Freeform: Shape 223">
                <a:extLst>
                  <a:ext uri="{FF2B5EF4-FFF2-40B4-BE49-F238E27FC236}">
                    <a16:creationId xmlns:a16="http://schemas.microsoft.com/office/drawing/2014/main" id="{631B6AB5-7C4A-4437-A6BF-C6A236896589}"/>
                  </a:ext>
                </a:extLst>
              </p:cNvPr>
              <p:cNvSpPr/>
              <p:nvPr/>
            </p:nvSpPr>
            <p:spPr>
              <a:xfrm>
                <a:off x="5734038" y="3363074"/>
                <a:ext cx="14192" cy="14097"/>
              </a:xfrm>
              <a:custGeom>
                <a:avLst/>
                <a:gdLst>
                  <a:gd name="connsiteX0" fmla="*/ 14192 w 14192"/>
                  <a:gd name="connsiteY0" fmla="*/ 7048 h 14097"/>
                  <a:gd name="connsiteX1" fmla="*/ 7144 w 14192"/>
                  <a:gd name="connsiteY1" fmla="*/ 14097 h 14097"/>
                  <a:gd name="connsiteX2" fmla="*/ 0 w 14192"/>
                  <a:gd name="connsiteY2" fmla="*/ 7048 h 14097"/>
                  <a:gd name="connsiteX3" fmla="*/ 7049 w 14192"/>
                  <a:gd name="connsiteY3" fmla="*/ 0 h 14097"/>
                  <a:gd name="connsiteX4" fmla="*/ 14192 w 14192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5" name="Freeform: Shape 224">
                <a:extLst>
                  <a:ext uri="{FF2B5EF4-FFF2-40B4-BE49-F238E27FC236}">
                    <a16:creationId xmlns:a16="http://schemas.microsoft.com/office/drawing/2014/main" id="{897203B5-EF0D-4F4C-A4B6-B5582F7D6A7E}"/>
                  </a:ext>
                </a:extLst>
              </p:cNvPr>
              <p:cNvSpPr/>
              <p:nvPr/>
            </p:nvSpPr>
            <p:spPr>
              <a:xfrm>
                <a:off x="5793283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6" name="Freeform: Shape 225">
                <a:extLst>
                  <a:ext uri="{FF2B5EF4-FFF2-40B4-BE49-F238E27FC236}">
                    <a16:creationId xmlns:a16="http://schemas.microsoft.com/office/drawing/2014/main" id="{F7733105-9EB9-4EF2-8F40-6AD21A844C7D}"/>
                  </a:ext>
                </a:extLst>
              </p:cNvPr>
              <p:cNvSpPr/>
              <p:nvPr/>
            </p:nvSpPr>
            <p:spPr>
              <a:xfrm>
                <a:off x="5852433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7" name="Freeform: Shape 226">
                <a:extLst>
                  <a:ext uri="{FF2B5EF4-FFF2-40B4-BE49-F238E27FC236}">
                    <a16:creationId xmlns:a16="http://schemas.microsoft.com/office/drawing/2014/main" id="{E63EBB4B-F5A7-4554-A0C3-AED6ACAE8C3F}"/>
                  </a:ext>
                </a:extLst>
              </p:cNvPr>
              <p:cNvSpPr/>
              <p:nvPr/>
            </p:nvSpPr>
            <p:spPr>
              <a:xfrm>
                <a:off x="591167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8" name="Freeform: Shape 227">
                <a:extLst>
                  <a:ext uri="{FF2B5EF4-FFF2-40B4-BE49-F238E27FC236}">
                    <a16:creationId xmlns:a16="http://schemas.microsoft.com/office/drawing/2014/main" id="{CCC74397-5624-4735-BE79-E16C6A12912A}"/>
                  </a:ext>
                </a:extLst>
              </p:cNvPr>
              <p:cNvSpPr/>
              <p:nvPr/>
            </p:nvSpPr>
            <p:spPr>
              <a:xfrm>
                <a:off x="597082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9" name="Freeform: Shape 228">
                <a:extLst>
                  <a:ext uri="{FF2B5EF4-FFF2-40B4-BE49-F238E27FC236}">
                    <a16:creationId xmlns:a16="http://schemas.microsoft.com/office/drawing/2014/main" id="{A9A30123-68A7-4CAF-ACA1-E089D30CE5F5}"/>
                  </a:ext>
                </a:extLst>
              </p:cNvPr>
              <p:cNvSpPr/>
              <p:nvPr/>
            </p:nvSpPr>
            <p:spPr>
              <a:xfrm>
                <a:off x="6030073" y="3363074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8 w 14097"/>
                  <a:gd name="connsiteY1" fmla="*/ 14097 h 14097"/>
                  <a:gd name="connsiteX2" fmla="*/ 0 w 14097"/>
                  <a:gd name="connsiteY2" fmla="*/ 7048 h 14097"/>
                  <a:gd name="connsiteX3" fmla="*/ 7048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0" name="Freeform: Shape 229">
                <a:extLst>
                  <a:ext uri="{FF2B5EF4-FFF2-40B4-BE49-F238E27FC236}">
                    <a16:creationId xmlns:a16="http://schemas.microsoft.com/office/drawing/2014/main" id="{341E089E-6C28-47B4-8F8D-DC7B2964BFDE}"/>
                  </a:ext>
                </a:extLst>
              </p:cNvPr>
              <p:cNvSpPr/>
              <p:nvPr/>
            </p:nvSpPr>
            <p:spPr>
              <a:xfrm>
                <a:off x="608922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1" name="Freeform: Shape 230">
                <a:extLst>
                  <a:ext uri="{FF2B5EF4-FFF2-40B4-BE49-F238E27FC236}">
                    <a16:creationId xmlns:a16="http://schemas.microsoft.com/office/drawing/2014/main" id="{60C3E376-3FA2-4F28-8E26-5126E54F2D37}"/>
                  </a:ext>
                </a:extLst>
              </p:cNvPr>
              <p:cNvSpPr/>
              <p:nvPr/>
            </p:nvSpPr>
            <p:spPr>
              <a:xfrm>
                <a:off x="5734038" y="342222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2" name="Freeform: Shape 231">
                <a:extLst>
                  <a:ext uri="{FF2B5EF4-FFF2-40B4-BE49-F238E27FC236}">
                    <a16:creationId xmlns:a16="http://schemas.microsoft.com/office/drawing/2014/main" id="{4452E443-8362-453F-8594-E2C5D05D3398}"/>
                  </a:ext>
                </a:extLst>
              </p:cNvPr>
              <p:cNvSpPr/>
              <p:nvPr/>
            </p:nvSpPr>
            <p:spPr>
              <a:xfrm>
                <a:off x="579328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3" name="Freeform: Shape 232">
                <a:extLst>
                  <a:ext uri="{FF2B5EF4-FFF2-40B4-BE49-F238E27FC236}">
                    <a16:creationId xmlns:a16="http://schemas.microsoft.com/office/drawing/2014/main" id="{C2043C4D-27CC-45D6-9A62-966A77DD5812}"/>
                  </a:ext>
                </a:extLst>
              </p:cNvPr>
              <p:cNvSpPr/>
              <p:nvPr/>
            </p:nvSpPr>
            <p:spPr>
              <a:xfrm>
                <a:off x="5852433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4" name="Freeform: Shape 233">
                <a:extLst>
                  <a:ext uri="{FF2B5EF4-FFF2-40B4-BE49-F238E27FC236}">
                    <a16:creationId xmlns:a16="http://schemas.microsoft.com/office/drawing/2014/main" id="{F2D98196-D099-495E-A828-A073967D67FB}"/>
                  </a:ext>
                </a:extLst>
              </p:cNvPr>
              <p:cNvSpPr/>
              <p:nvPr/>
            </p:nvSpPr>
            <p:spPr>
              <a:xfrm>
                <a:off x="591167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5" name="Freeform: Shape 234">
                <a:extLst>
                  <a:ext uri="{FF2B5EF4-FFF2-40B4-BE49-F238E27FC236}">
                    <a16:creationId xmlns:a16="http://schemas.microsoft.com/office/drawing/2014/main" id="{68586E33-BCEF-4B0E-95AC-B1E8EA25C65D}"/>
                  </a:ext>
                </a:extLst>
              </p:cNvPr>
              <p:cNvSpPr/>
              <p:nvPr/>
            </p:nvSpPr>
            <p:spPr>
              <a:xfrm>
                <a:off x="597082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6" name="Freeform: Shape 235">
                <a:extLst>
                  <a:ext uri="{FF2B5EF4-FFF2-40B4-BE49-F238E27FC236}">
                    <a16:creationId xmlns:a16="http://schemas.microsoft.com/office/drawing/2014/main" id="{D088D3EB-C95E-441B-8F56-F04DDB19F1B6}"/>
                  </a:ext>
                </a:extLst>
              </p:cNvPr>
              <p:cNvSpPr/>
              <p:nvPr/>
            </p:nvSpPr>
            <p:spPr>
              <a:xfrm>
                <a:off x="603007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7" name="Freeform: Shape 236">
                <a:extLst>
                  <a:ext uri="{FF2B5EF4-FFF2-40B4-BE49-F238E27FC236}">
                    <a16:creationId xmlns:a16="http://schemas.microsoft.com/office/drawing/2014/main" id="{635A3D28-BCDB-445F-800B-8DE8585F6A30}"/>
                  </a:ext>
                </a:extLst>
              </p:cNvPr>
              <p:cNvSpPr/>
              <p:nvPr/>
            </p:nvSpPr>
            <p:spPr>
              <a:xfrm>
                <a:off x="608922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8" name="Freeform: Shape 237">
                <a:extLst>
                  <a:ext uri="{FF2B5EF4-FFF2-40B4-BE49-F238E27FC236}">
                    <a16:creationId xmlns:a16="http://schemas.microsoft.com/office/drawing/2014/main" id="{49C1D7F6-B9CD-46FF-9058-CD4E3DC2EC5C}"/>
                  </a:ext>
                </a:extLst>
              </p:cNvPr>
              <p:cNvSpPr/>
              <p:nvPr/>
            </p:nvSpPr>
            <p:spPr>
              <a:xfrm>
                <a:off x="6148469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6953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9" name="Freeform: Shape 238">
                <a:extLst>
                  <a:ext uri="{FF2B5EF4-FFF2-40B4-BE49-F238E27FC236}">
                    <a16:creationId xmlns:a16="http://schemas.microsoft.com/office/drawing/2014/main" id="{9942B8B8-7819-434C-902E-8BF793967CF2}"/>
                  </a:ext>
                </a:extLst>
              </p:cNvPr>
              <p:cNvSpPr/>
              <p:nvPr/>
            </p:nvSpPr>
            <p:spPr>
              <a:xfrm>
                <a:off x="620762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0" name="Freeform: Shape 239">
                <a:extLst>
                  <a:ext uri="{FF2B5EF4-FFF2-40B4-BE49-F238E27FC236}">
                    <a16:creationId xmlns:a16="http://schemas.microsoft.com/office/drawing/2014/main" id="{CDF6FF28-FCCB-4FD3-B5EC-8F9E3F4A1F0B}"/>
                  </a:ext>
                </a:extLst>
              </p:cNvPr>
              <p:cNvSpPr/>
              <p:nvPr/>
            </p:nvSpPr>
            <p:spPr>
              <a:xfrm>
                <a:off x="6266865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9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1" name="Freeform: Shape 240">
                <a:extLst>
                  <a:ext uri="{FF2B5EF4-FFF2-40B4-BE49-F238E27FC236}">
                    <a16:creationId xmlns:a16="http://schemas.microsoft.com/office/drawing/2014/main" id="{36634934-EC58-49CF-8AF5-0D1AD757663A}"/>
                  </a:ext>
                </a:extLst>
              </p:cNvPr>
              <p:cNvSpPr/>
              <p:nvPr/>
            </p:nvSpPr>
            <p:spPr>
              <a:xfrm>
                <a:off x="632601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2" name="Freeform: Shape 241">
                <a:extLst>
                  <a:ext uri="{FF2B5EF4-FFF2-40B4-BE49-F238E27FC236}">
                    <a16:creationId xmlns:a16="http://schemas.microsoft.com/office/drawing/2014/main" id="{2A938075-EEBB-426F-AAEF-8DB877F1BF9F}"/>
                  </a:ext>
                </a:extLst>
              </p:cNvPr>
              <p:cNvSpPr/>
              <p:nvPr/>
            </p:nvSpPr>
            <p:spPr>
              <a:xfrm>
                <a:off x="638526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3" name="Freeform: Shape 242">
                <a:extLst>
                  <a:ext uri="{FF2B5EF4-FFF2-40B4-BE49-F238E27FC236}">
                    <a16:creationId xmlns:a16="http://schemas.microsoft.com/office/drawing/2014/main" id="{9CF2395A-C8FA-4CE0-BADE-AD9620DCAC97}"/>
                  </a:ext>
                </a:extLst>
              </p:cNvPr>
              <p:cNvSpPr/>
              <p:nvPr/>
            </p:nvSpPr>
            <p:spPr>
              <a:xfrm>
                <a:off x="644441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4" name="Freeform: Shape 243">
                <a:extLst>
                  <a:ext uri="{FF2B5EF4-FFF2-40B4-BE49-F238E27FC236}">
                    <a16:creationId xmlns:a16="http://schemas.microsoft.com/office/drawing/2014/main" id="{724C8CBB-AE30-4BDE-9609-6AD9DC4F1A8E}"/>
                  </a:ext>
                </a:extLst>
              </p:cNvPr>
              <p:cNvSpPr/>
              <p:nvPr/>
            </p:nvSpPr>
            <p:spPr>
              <a:xfrm>
                <a:off x="6148469" y="3126281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5" name="Freeform: Shape 244">
                <a:extLst>
                  <a:ext uri="{FF2B5EF4-FFF2-40B4-BE49-F238E27FC236}">
                    <a16:creationId xmlns:a16="http://schemas.microsoft.com/office/drawing/2014/main" id="{75077D00-21A4-4EA4-A836-2E6F377DC283}"/>
                  </a:ext>
                </a:extLst>
              </p:cNvPr>
              <p:cNvSpPr/>
              <p:nvPr/>
            </p:nvSpPr>
            <p:spPr>
              <a:xfrm>
                <a:off x="620762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6" name="Freeform: Shape 245">
                <a:extLst>
                  <a:ext uri="{FF2B5EF4-FFF2-40B4-BE49-F238E27FC236}">
                    <a16:creationId xmlns:a16="http://schemas.microsoft.com/office/drawing/2014/main" id="{BFE1D84B-3E9B-4355-AB70-29BD0813469B}"/>
                  </a:ext>
                </a:extLst>
              </p:cNvPr>
              <p:cNvSpPr/>
              <p:nvPr/>
            </p:nvSpPr>
            <p:spPr>
              <a:xfrm>
                <a:off x="6266865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7" name="Freeform: Shape 246">
                <a:extLst>
                  <a:ext uri="{FF2B5EF4-FFF2-40B4-BE49-F238E27FC236}">
                    <a16:creationId xmlns:a16="http://schemas.microsoft.com/office/drawing/2014/main" id="{7E91096F-72A7-40D5-8D94-E473A526218C}"/>
                  </a:ext>
                </a:extLst>
              </p:cNvPr>
              <p:cNvSpPr/>
              <p:nvPr/>
            </p:nvSpPr>
            <p:spPr>
              <a:xfrm>
                <a:off x="6326014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8" name="Freeform: Shape 247">
                <a:extLst>
                  <a:ext uri="{FF2B5EF4-FFF2-40B4-BE49-F238E27FC236}">
                    <a16:creationId xmlns:a16="http://schemas.microsoft.com/office/drawing/2014/main" id="{0EB75445-3187-4401-86FD-A85FA620C85F}"/>
                  </a:ext>
                </a:extLst>
              </p:cNvPr>
              <p:cNvSpPr/>
              <p:nvPr/>
            </p:nvSpPr>
            <p:spPr>
              <a:xfrm>
                <a:off x="638526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9" name="Freeform: Shape 248">
                <a:extLst>
                  <a:ext uri="{FF2B5EF4-FFF2-40B4-BE49-F238E27FC236}">
                    <a16:creationId xmlns:a16="http://schemas.microsoft.com/office/drawing/2014/main" id="{1D95CA2E-E941-4D26-B91B-7CDAE8112AC0}"/>
                  </a:ext>
                </a:extLst>
              </p:cNvPr>
              <p:cNvSpPr/>
              <p:nvPr/>
            </p:nvSpPr>
            <p:spPr>
              <a:xfrm>
                <a:off x="6444410" y="312628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0" name="Freeform: Shape 249">
                <a:extLst>
                  <a:ext uri="{FF2B5EF4-FFF2-40B4-BE49-F238E27FC236}">
                    <a16:creationId xmlns:a16="http://schemas.microsoft.com/office/drawing/2014/main" id="{8A8CFFAC-749B-484A-8C17-634131D9C095}"/>
                  </a:ext>
                </a:extLst>
              </p:cNvPr>
              <p:cNvSpPr/>
              <p:nvPr/>
            </p:nvSpPr>
            <p:spPr>
              <a:xfrm>
                <a:off x="6148469" y="3185433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1" name="Freeform: Shape 250">
                <a:extLst>
                  <a:ext uri="{FF2B5EF4-FFF2-40B4-BE49-F238E27FC236}">
                    <a16:creationId xmlns:a16="http://schemas.microsoft.com/office/drawing/2014/main" id="{3125F4A7-EAFB-49D2-848F-8D0C044BE27B}"/>
                  </a:ext>
                </a:extLst>
              </p:cNvPr>
              <p:cNvSpPr/>
              <p:nvPr/>
            </p:nvSpPr>
            <p:spPr>
              <a:xfrm>
                <a:off x="620762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2" name="Freeform: Shape 251">
                <a:extLst>
                  <a:ext uri="{FF2B5EF4-FFF2-40B4-BE49-F238E27FC236}">
                    <a16:creationId xmlns:a16="http://schemas.microsoft.com/office/drawing/2014/main" id="{B9B9B3BB-4B8E-4C75-96EA-4C2048C6F232}"/>
                  </a:ext>
                </a:extLst>
              </p:cNvPr>
              <p:cNvSpPr/>
              <p:nvPr/>
            </p:nvSpPr>
            <p:spPr>
              <a:xfrm>
                <a:off x="6266865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3" name="Freeform: Shape 252">
                <a:extLst>
                  <a:ext uri="{FF2B5EF4-FFF2-40B4-BE49-F238E27FC236}">
                    <a16:creationId xmlns:a16="http://schemas.microsoft.com/office/drawing/2014/main" id="{9017FF82-4E07-4642-AD9E-BB96D42BD639}"/>
                  </a:ext>
                </a:extLst>
              </p:cNvPr>
              <p:cNvSpPr/>
              <p:nvPr/>
            </p:nvSpPr>
            <p:spPr>
              <a:xfrm>
                <a:off x="6326014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4" name="Freeform: Shape 253">
                <a:extLst>
                  <a:ext uri="{FF2B5EF4-FFF2-40B4-BE49-F238E27FC236}">
                    <a16:creationId xmlns:a16="http://schemas.microsoft.com/office/drawing/2014/main" id="{6B1971AE-14DC-4045-882C-6B2E0CE3B16B}"/>
                  </a:ext>
                </a:extLst>
              </p:cNvPr>
              <p:cNvSpPr/>
              <p:nvPr/>
            </p:nvSpPr>
            <p:spPr>
              <a:xfrm>
                <a:off x="638526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5" name="Freeform: Shape 254">
                <a:extLst>
                  <a:ext uri="{FF2B5EF4-FFF2-40B4-BE49-F238E27FC236}">
                    <a16:creationId xmlns:a16="http://schemas.microsoft.com/office/drawing/2014/main" id="{AA8CD457-0651-4ECC-81C7-C21EE779EDDA}"/>
                  </a:ext>
                </a:extLst>
              </p:cNvPr>
              <p:cNvSpPr/>
              <p:nvPr/>
            </p:nvSpPr>
            <p:spPr>
              <a:xfrm>
                <a:off x="6444410" y="3185432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6" name="Freeform: Shape 255">
                <a:extLst>
                  <a:ext uri="{FF2B5EF4-FFF2-40B4-BE49-F238E27FC236}">
                    <a16:creationId xmlns:a16="http://schemas.microsoft.com/office/drawing/2014/main" id="{65833210-69A5-47FF-8EA9-99D9E28B8D6D}"/>
                  </a:ext>
                </a:extLst>
              </p:cNvPr>
              <p:cNvSpPr/>
              <p:nvPr/>
            </p:nvSpPr>
            <p:spPr>
              <a:xfrm>
                <a:off x="6148469" y="3244676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7" name="Freeform: Shape 256">
                <a:extLst>
                  <a:ext uri="{FF2B5EF4-FFF2-40B4-BE49-F238E27FC236}">
                    <a16:creationId xmlns:a16="http://schemas.microsoft.com/office/drawing/2014/main" id="{C04C7A32-9FAA-4F63-9C56-4924343522E5}"/>
                  </a:ext>
                </a:extLst>
              </p:cNvPr>
              <p:cNvSpPr/>
              <p:nvPr/>
            </p:nvSpPr>
            <p:spPr>
              <a:xfrm>
                <a:off x="620762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8" name="Freeform: Shape 257">
                <a:extLst>
                  <a:ext uri="{FF2B5EF4-FFF2-40B4-BE49-F238E27FC236}">
                    <a16:creationId xmlns:a16="http://schemas.microsoft.com/office/drawing/2014/main" id="{49DC777D-C77C-4470-B4AF-C884887B0C9C}"/>
                  </a:ext>
                </a:extLst>
              </p:cNvPr>
              <p:cNvSpPr/>
              <p:nvPr/>
            </p:nvSpPr>
            <p:spPr>
              <a:xfrm>
                <a:off x="6266865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9" name="Freeform: Shape 258">
                <a:extLst>
                  <a:ext uri="{FF2B5EF4-FFF2-40B4-BE49-F238E27FC236}">
                    <a16:creationId xmlns:a16="http://schemas.microsoft.com/office/drawing/2014/main" id="{158BF1D0-C876-400E-A139-5CE34D9B7581}"/>
                  </a:ext>
                </a:extLst>
              </p:cNvPr>
              <p:cNvSpPr/>
              <p:nvPr/>
            </p:nvSpPr>
            <p:spPr>
              <a:xfrm>
                <a:off x="6326014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0" name="Freeform: Shape 259">
                <a:extLst>
                  <a:ext uri="{FF2B5EF4-FFF2-40B4-BE49-F238E27FC236}">
                    <a16:creationId xmlns:a16="http://schemas.microsoft.com/office/drawing/2014/main" id="{12B92D7A-51EB-488C-8B4A-2DA48105CA0C}"/>
                  </a:ext>
                </a:extLst>
              </p:cNvPr>
              <p:cNvSpPr/>
              <p:nvPr/>
            </p:nvSpPr>
            <p:spPr>
              <a:xfrm>
                <a:off x="638526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1" name="Freeform: Shape 260">
                <a:extLst>
                  <a:ext uri="{FF2B5EF4-FFF2-40B4-BE49-F238E27FC236}">
                    <a16:creationId xmlns:a16="http://schemas.microsoft.com/office/drawing/2014/main" id="{36F35362-EC6C-4B99-8EA0-B2E5F7E57544}"/>
                  </a:ext>
                </a:extLst>
              </p:cNvPr>
              <p:cNvSpPr/>
              <p:nvPr/>
            </p:nvSpPr>
            <p:spPr>
              <a:xfrm>
                <a:off x="6444410" y="324467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2" name="Freeform: Shape 261">
                <a:extLst>
                  <a:ext uri="{FF2B5EF4-FFF2-40B4-BE49-F238E27FC236}">
                    <a16:creationId xmlns:a16="http://schemas.microsoft.com/office/drawing/2014/main" id="{E198CDFA-E8E4-4AB8-8152-70D0A9901701}"/>
                  </a:ext>
                </a:extLst>
              </p:cNvPr>
              <p:cNvSpPr/>
              <p:nvPr/>
            </p:nvSpPr>
            <p:spPr>
              <a:xfrm>
                <a:off x="6148469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3" name="Freeform: Shape 262">
                <a:extLst>
                  <a:ext uri="{FF2B5EF4-FFF2-40B4-BE49-F238E27FC236}">
                    <a16:creationId xmlns:a16="http://schemas.microsoft.com/office/drawing/2014/main" id="{0A6E867E-E4D5-4962-B1E3-40C1EBAD4540}"/>
                  </a:ext>
                </a:extLst>
              </p:cNvPr>
              <p:cNvSpPr/>
              <p:nvPr/>
            </p:nvSpPr>
            <p:spPr>
              <a:xfrm>
                <a:off x="620762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4" name="Freeform: Shape 263">
                <a:extLst>
                  <a:ext uri="{FF2B5EF4-FFF2-40B4-BE49-F238E27FC236}">
                    <a16:creationId xmlns:a16="http://schemas.microsoft.com/office/drawing/2014/main" id="{80E476FD-96DE-446C-867F-9D329645237F}"/>
                  </a:ext>
                </a:extLst>
              </p:cNvPr>
              <p:cNvSpPr/>
              <p:nvPr/>
            </p:nvSpPr>
            <p:spPr>
              <a:xfrm>
                <a:off x="6266865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5" name="Freeform: Shape 264">
                <a:extLst>
                  <a:ext uri="{FF2B5EF4-FFF2-40B4-BE49-F238E27FC236}">
                    <a16:creationId xmlns:a16="http://schemas.microsoft.com/office/drawing/2014/main" id="{2A4B1DEE-9DE5-44FA-999C-35FC48FFD87B}"/>
                  </a:ext>
                </a:extLst>
              </p:cNvPr>
              <p:cNvSpPr/>
              <p:nvPr/>
            </p:nvSpPr>
            <p:spPr>
              <a:xfrm>
                <a:off x="632601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6" name="Freeform: Shape 265">
                <a:extLst>
                  <a:ext uri="{FF2B5EF4-FFF2-40B4-BE49-F238E27FC236}">
                    <a16:creationId xmlns:a16="http://schemas.microsoft.com/office/drawing/2014/main" id="{B0466F5E-3E96-4F81-8A0D-03BE09971D09}"/>
                  </a:ext>
                </a:extLst>
              </p:cNvPr>
              <p:cNvSpPr/>
              <p:nvPr/>
            </p:nvSpPr>
            <p:spPr>
              <a:xfrm>
                <a:off x="638526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7" name="Freeform: Shape 266">
                <a:extLst>
                  <a:ext uri="{FF2B5EF4-FFF2-40B4-BE49-F238E27FC236}">
                    <a16:creationId xmlns:a16="http://schemas.microsoft.com/office/drawing/2014/main" id="{7F10273E-D499-4A93-806B-29552CFEAB94}"/>
                  </a:ext>
                </a:extLst>
              </p:cNvPr>
              <p:cNvSpPr/>
              <p:nvPr/>
            </p:nvSpPr>
            <p:spPr>
              <a:xfrm>
                <a:off x="644441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8" name="Freeform: Shape 267">
                <a:extLst>
                  <a:ext uri="{FF2B5EF4-FFF2-40B4-BE49-F238E27FC236}">
                    <a16:creationId xmlns:a16="http://schemas.microsoft.com/office/drawing/2014/main" id="{9F109E66-58F5-49F9-A8FA-C2C6B9D3314D}"/>
                  </a:ext>
                </a:extLst>
              </p:cNvPr>
              <p:cNvSpPr/>
              <p:nvPr/>
            </p:nvSpPr>
            <p:spPr>
              <a:xfrm>
                <a:off x="6148469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9" name="Freeform: Shape 268">
                <a:extLst>
                  <a:ext uri="{FF2B5EF4-FFF2-40B4-BE49-F238E27FC236}">
                    <a16:creationId xmlns:a16="http://schemas.microsoft.com/office/drawing/2014/main" id="{BEFEAFE3-481D-4BD8-8E0E-FD2D65147594}"/>
                  </a:ext>
                </a:extLst>
              </p:cNvPr>
              <p:cNvSpPr/>
              <p:nvPr/>
            </p:nvSpPr>
            <p:spPr>
              <a:xfrm>
                <a:off x="620762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0" name="Freeform: Shape 269">
                <a:extLst>
                  <a:ext uri="{FF2B5EF4-FFF2-40B4-BE49-F238E27FC236}">
                    <a16:creationId xmlns:a16="http://schemas.microsoft.com/office/drawing/2014/main" id="{4D9F94D2-04D5-4055-ABB3-12E2D54D9168}"/>
                  </a:ext>
                </a:extLst>
              </p:cNvPr>
              <p:cNvSpPr/>
              <p:nvPr/>
            </p:nvSpPr>
            <p:spPr>
              <a:xfrm>
                <a:off x="6266865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1" name="Freeform: Shape 270">
                <a:extLst>
                  <a:ext uri="{FF2B5EF4-FFF2-40B4-BE49-F238E27FC236}">
                    <a16:creationId xmlns:a16="http://schemas.microsoft.com/office/drawing/2014/main" id="{8DF12218-DA8B-4C9D-AC25-6E4EB9E5157A}"/>
                  </a:ext>
                </a:extLst>
              </p:cNvPr>
              <p:cNvSpPr/>
              <p:nvPr/>
            </p:nvSpPr>
            <p:spPr>
              <a:xfrm>
                <a:off x="632601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2" name="Freeform: Shape 271">
                <a:extLst>
                  <a:ext uri="{FF2B5EF4-FFF2-40B4-BE49-F238E27FC236}">
                    <a16:creationId xmlns:a16="http://schemas.microsoft.com/office/drawing/2014/main" id="{0EBFC3D4-98BB-45EA-B787-42AD1392C199}"/>
                  </a:ext>
                </a:extLst>
              </p:cNvPr>
              <p:cNvSpPr/>
              <p:nvPr/>
            </p:nvSpPr>
            <p:spPr>
              <a:xfrm>
                <a:off x="638526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3" name="Freeform: Shape 272">
                <a:extLst>
                  <a:ext uri="{FF2B5EF4-FFF2-40B4-BE49-F238E27FC236}">
                    <a16:creationId xmlns:a16="http://schemas.microsoft.com/office/drawing/2014/main" id="{B012490F-C6CB-4B2B-ACEE-164410E430AA}"/>
                  </a:ext>
                </a:extLst>
              </p:cNvPr>
              <p:cNvSpPr/>
              <p:nvPr/>
            </p:nvSpPr>
            <p:spPr>
              <a:xfrm>
                <a:off x="6444410" y="3363074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4" name="Freeform: Shape 273">
                <a:extLst>
                  <a:ext uri="{FF2B5EF4-FFF2-40B4-BE49-F238E27FC236}">
                    <a16:creationId xmlns:a16="http://schemas.microsoft.com/office/drawing/2014/main" id="{C8A0CEBF-7017-4AE8-B110-4FB98A0931A1}"/>
                  </a:ext>
                </a:extLst>
              </p:cNvPr>
              <p:cNvSpPr/>
              <p:nvPr/>
            </p:nvSpPr>
            <p:spPr>
              <a:xfrm>
                <a:off x="6148469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5" name="Freeform: Shape 274">
                <a:extLst>
                  <a:ext uri="{FF2B5EF4-FFF2-40B4-BE49-F238E27FC236}">
                    <a16:creationId xmlns:a16="http://schemas.microsoft.com/office/drawing/2014/main" id="{BFB90B3C-B2E2-41FC-852F-20935BD58D3F}"/>
                  </a:ext>
                </a:extLst>
              </p:cNvPr>
              <p:cNvSpPr/>
              <p:nvPr/>
            </p:nvSpPr>
            <p:spPr>
              <a:xfrm>
                <a:off x="620762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6" name="Freeform: Shape 275">
                <a:extLst>
                  <a:ext uri="{FF2B5EF4-FFF2-40B4-BE49-F238E27FC236}">
                    <a16:creationId xmlns:a16="http://schemas.microsoft.com/office/drawing/2014/main" id="{AD216D02-05DA-4573-8119-B89DD39D163C}"/>
                  </a:ext>
                </a:extLst>
              </p:cNvPr>
              <p:cNvSpPr/>
              <p:nvPr/>
            </p:nvSpPr>
            <p:spPr>
              <a:xfrm>
                <a:off x="6266865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7" name="Freeform: Shape 276">
                <a:extLst>
                  <a:ext uri="{FF2B5EF4-FFF2-40B4-BE49-F238E27FC236}">
                    <a16:creationId xmlns:a16="http://schemas.microsoft.com/office/drawing/2014/main" id="{4AD95CA3-812D-4706-A483-37C60CEFCF96}"/>
                  </a:ext>
                </a:extLst>
              </p:cNvPr>
              <p:cNvSpPr/>
              <p:nvPr/>
            </p:nvSpPr>
            <p:spPr>
              <a:xfrm>
                <a:off x="632601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8" name="Freeform: Shape 277">
                <a:extLst>
                  <a:ext uri="{FF2B5EF4-FFF2-40B4-BE49-F238E27FC236}">
                    <a16:creationId xmlns:a16="http://schemas.microsoft.com/office/drawing/2014/main" id="{ED7350CE-E616-42AC-8E07-41E9A7A07CA9}"/>
                  </a:ext>
                </a:extLst>
              </p:cNvPr>
              <p:cNvSpPr/>
              <p:nvPr/>
            </p:nvSpPr>
            <p:spPr>
              <a:xfrm>
                <a:off x="638526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9" name="Freeform: Shape 278">
                <a:extLst>
                  <a:ext uri="{FF2B5EF4-FFF2-40B4-BE49-F238E27FC236}">
                    <a16:creationId xmlns:a16="http://schemas.microsoft.com/office/drawing/2014/main" id="{87A359AE-1FD7-4EC0-9759-55B2173A6EFD}"/>
                  </a:ext>
                </a:extLst>
              </p:cNvPr>
              <p:cNvSpPr/>
              <p:nvPr/>
            </p:nvSpPr>
            <p:spPr>
              <a:xfrm>
                <a:off x="6444410" y="34222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0" name="Freeform: Shape 279">
                <a:extLst>
                  <a:ext uri="{FF2B5EF4-FFF2-40B4-BE49-F238E27FC236}">
                    <a16:creationId xmlns:a16="http://schemas.microsoft.com/office/drawing/2014/main" id="{97A88E14-719D-4D47-A0A1-80D6780E8EED}"/>
                  </a:ext>
                </a:extLst>
              </p:cNvPr>
              <p:cNvSpPr/>
              <p:nvPr/>
            </p:nvSpPr>
            <p:spPr>
              <a:xfrm>
                <a:off x="5734038" y="3481374"/>
                <a:ext cx="14192" cy="14096"/>
              </a:xfrm>
              <a:custGeom>
                <a:avLst/>
                <a:gdLst>
                  <a:gd name="connsiteX0" fmla="*/ 14192 w 14192"/>
                  <a:gd name="connsiteY0" fmla="*/ 7049 h 14096"/>
                  <a:gd name="connsiteX1" fmla="*/ 7144 w 14192"/>
                  <a:gd name="connsiteY1" fmla="*/ 14097 h 14096"/>
                  <a:gd name="connsiteX2" fmla="*/ 0 w 14192"/>
                  <a:gd name="connsiteY2" fmla="*/ 7049 h 14096"/>
                  <a:gd name="connsiteX3" fmla="*/ 7049 w 14192"/>
                  <a:gd name="connsiteY3" fmla="*/ 0 h 14096"/>
                  <a:gd name="connsiteX4" fmla="*/ 14192 w 14192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1049"/>
                      <a:pt x="0" y="7049"/>
                    </a:cubicBezTo>
                    <a:cubicBezTo>
                      <a:pt x="0" y="3048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1" name="Freeform: Shape 280">
                <a:extLst>
                  <a:ext uri="{FF2B5EF4-FFF2-40B4-BE49-F238E27FC236}">
                    <a16:creationId xmlns:a16="http://schemas.microsoft.com/office/drawing/2014/main" id="{D16E2313-CE29-4A31-AC81-790178F4746A}"/>
                  </a:ext>
                </a:extLst>
              </p:cNvPr>
              <p:cNvSpPr/>
              <p:nvPr/>
            </p:nvSpPr>
            <p:spPr>
              <a:xfrm>
                <a:off x="5793283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2" name="Freeform: Shape 281">
                <a:extLst>
                  <a:ext uri="{FF2B5EF4-FFF2-40B4-BE49-F238E27FC236}">
                    <a16:creationId xmlns:a16="http://schemas.microsoft.com/office/drawing/2014/main" id="{1D1C4F29-D833-4964-B939-3B727AE1EA41}"/>
                  </a:ext>
                </a:extLst>
              </p:cNvPr>
              <p:cNvSpPr/>
              <p:nvPr/>
            </p:nvSpPr>
            <p:spPr>
              <a:xfrm>
                <a:off x="5852433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3" name="Freeform: Shape 282">
                <a:extLst>
                  <a:ext uri="{FF2B5EF4-FFF2-40B4-BE49-F238E27FC236}">
                    <a16:creationId xmlns:a16="http://schemas.microsoft.com/office/drawing/2014/main" id="{4AAC2964-5640-4A4F-AF95-C44533263206}"/>
                  </a:ext>
                </a:extLst>
              </p:cNvPr>
              <p:cNvSpPr/>
              <p:nvPr/>
            </p:nvSpPr>
            <p:spPr>
              <a:xfrm>
                <a:off x="591167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4" name="Freeform: Shape 283">
                <a:extLst>
                  <a:ext uri="{FF2B5EF4-FFF2-40B4-BE49-F238E27FC236}">
                    <a16:creationId xmlns:a16="http://schemas.microsoft.com/office/drawing/2014/main" id="{234E3EAE-3024-4122-B3C9-D19EF89411B2}"/>
                  </a:ext>
                </a:extLst>
              </p:cNvPr>
              <p:cNvSpPr/>
              <p:nvPr/>
            </p:nvSpPr>
            <p:spPr>
              <a:xfrm>
                <a:off x="597082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5" name="Freeform: Shape 284">
                <a:extLst>
                  <a:ext uri="{FF2B5EF4-FFF2-40B4-BE49-F238E27FC236}">
                    <a16:creationId xmlns:a16="http://schemas.microsoft.com/office/drawing/2014/main" id="{28FD952A-B49E-4AFD-BE46-A826C893BA2B}"/>
                  </a:ext>
                </a:extLst>
              </p:cNvPr>
              <p:cNvSpPr/>
              <p:nvPr/>
            </p:nvSpPr>
            <p:spPr>
              <a:xfrm>
                <a:off x="6030074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6" name="Freeform: Shape 285">
                <a:extLst>
                  <a:ext uri="{FF2B5EF4-FFF2-40B4-BE49-F238E27FC236}">
                    <a16:creationId xmlns:a16="http://schemas.microsoft.com/office/drawing/2014/main" id="{A8F11D09-106F-4800-8537-1511F52735A8}"/>
                  </a:ext>
                </a:extLst>
              </p:cNvPr>
              <p:cNvSpPr/>
              <p:nvPr/>
            </p:nvSpPr>
            <p:spPr>
              <a:xfrm>
                <a:off x="6089224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7" name="Freeform: Shape 286">
                <a:extLst>
                  <a:ext uri="{FF2B5EF4-FFF2-40B4-BE49-F238E27FC236}">
                    <a16:creationId xmlns:a16="http://schemas.microsoft.com/office/drawing/2014/main" id="{628B2A9C-BF81-4C2A-A82F-094822D91962}"/>
                  </a:ext>
                </a:extLst>
              </p:cNvPr>
              <p:cNvSpPr/>
              <p:nvPr/>
            </p:nvSpPr>
            <p:spPr>
              <a:xfrm>
                <a:off x="5734038" y="354062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8" name="Freeform: Shape 287">
                <a:extLst>
                  <a:ext uri="{FF2B5EF4-FFF2-40B4-BE49-F238E27FC236}">
                    <a16:creationId xmlns:a16="http://schemas.microsoft.com/office/drawing/2014/main" id="{67DB4930-228B-47AF-AAF7-1BF8F1B48A13}"/>
                  </a:ext>
                </a:extLst>
              </p:cNvPr>
              <p:cNvSpPr/>
              <p:nvPr/>
            </p:nvSpPr>
            <p:spPr>
              <a:xfrm>
                <a:off x="5793283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9" name="Freeform: Shape 288">
                <a:extLst>
                  <a:ext uri="{FF2B5EF4-FFF2-40B4-BE49-F238E27FC236}">
                    <a16:creationId xmlns:a16="http://schemas.microsoft.com/office/drawing/2014/main" id="{5C000D14-C33C-4ABC-8859-916548DDFFB4}"/>
                  </a:ext>
                </a:extLst>
              </p:cNvPr>
              <p:cNvSpPr/>
              <p:nvPr/>
            </p:nvSpPr>
            <p:spPr>
              <a:xfrm>
                <a:off x="5852433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0" name="Freeform: Shape 289">
                <a:extLst>
                  <a:ext uri="{FF2B5EF4-FFF2-40B4-BE49-F238E27FC236}">
                    <a16:creationId xmlns:a16="http://schemas.microsoft.com/office/drawing/2014/main" id="{EFD3C8C8-BB59-449C-B55E-01F014FF2BD1}"/>
                  </a:ext>
                </a:extLst>
              </p:cNvPr>
              <p:cNvSpPr/>
              <p:nvPr/>
            </p:nvSpPr>
            <p:spPr>
              <a:xfrm>
                <a:off x="591167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1" name="Freeform: Shape 290">
                <a:extLst>
                  <a:ext uri="{FF2B5EF4-FFF2-40B4-BE49-F238E27FC236}">
                    <a16:creationId xmlns:a16="http://schemas.microsoft.com/office/drawing/2014/main" id="{F67091D2-B1F6-4D9C-BE4A-EE3988A464AF}"/>
                  </a:ext>
                </a:extLst>
              </p:cNvPr>
              <p:cNvSpPr/>
              <p:nvPr/>
            </p:nvSpPr>
            <p:spPr>
              <a:xfrm>
                <a:off x="597082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2" name="Freeform: Shape 291">
                <a:extLst>
                  <a:ext uri="{FF2B5EF4-FFF2-40B4-BE49-F238E27FC236}">
                    <a16:creationId xmlns:a16="http://schemas.microsoft.com/office/drawing/2014/main" id="{E696DB2D-BF32-49CF-A3D0-B5BCFFFC3A7C}"/>
                  </a:ext>
                </a:extLst>
              </p:cNvPr>
              <p:cNvSpPr/>
              <p:nvPr/>
            </p:nvSpPr>
            <p:spPr>
              <a:xfrm>
                <a:off x="6030074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3" name="Freeform: Shape 292">
                <a:extLst>
                  <a:ext uri="{FF2B5EF4-FFF2-40B4-BE49-F238E27FC236}">
                    <a16:creationId xmlns:a16="http://schemas.microsoft.com/office/drawing/2014/main" id="{DA9DFC77-4503-4E27-81F8-4EC423EE7F26}"/>
                  </a:ext>
                </a:extLst>
              </p:cNvPr>
              <p:cNvSpPr/>
              <p:nvPr/>
            </p:nvSpPr>
            <p:spPr>
              <a:xfrm>
                <a:off x="6089224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4" name="Freeform: Shape 293">
                <a:extLst>
                  <a:ext uri="{FF2B5EF4-FFF2-40B4-BE49-F238E27FC236}">
                    <a16:creationId xmlns:a16="http://schemas.microsoft.com/office/drawing/2014/main" id="{C9750606-8257-49A8-BAC6-8AF5245F225F}"/>
                  </a:ext>
                </a:extLst>
              </p:cNvPr>
              <p:cNvSpPr/>
              <p:nvPr/>
            </p:nvSpPr>
            <p:spPr>
              <a:xfrm>
                <a:off x="5734038" y="359977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5" name="Freeform: Shape 294">
                <a:extLst>
                  <a:ext uri="{FF2B5EF4-FFF2-40B4-BE49-F238E27FC236}">
                    <a16:creationId xmlns:a16="http://schemas.microsoft.com/office/drawing/2014/main" id="{1FAF9961-6FEB-4F37-AA12-4123C2F348CF}"/>
                  </a:ext>
                </a:extLst>
              </p:cNvPr>
              <p:cNvSpPr/>
              <p:nvPr/>
            </p:nvSpPr>
            <p:spPr>
              <a:xfrm>
                <a:off x="579328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6" name="Freeform: Shape 295">
                <a:extLst>
                  <a:ext uri="{FF2B5EF4-FFF2-40B4-BE49-F238E27FC236}">
                    <a16:creationId xmlns:a16="http://schemas.microsoft.com/office/drawing/2014/main" id="{ECEB85EF-07A3-4915-972B-41652BD77A0A}"/>
                  </a:ext>
                </a:extLst>
              </p:cNvPr>
              <p:cNvSpPr/>
              <p:nvPr/>
            </p:nvSpPr>
            <p:spPr>
              <a:xfrm>
                <a:off x="5852433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7" name="Freeform: Shape 296">
                <a:extLst>
                  <a:ext uri="{FF2B5EF4-FFF2-40B4-BE49-F238E27FC236}">
                    <a16:creationId xmlns:a16="http://schemas.microsoft.com/office/drawing/2014/main" id="{70E3C169-E198-408B-8C0B-6D107638EEA4}"/>
                  </a:ext>
                </a:extLst>
              </p:cNvPr>
              <p:cNvSpPr/>
              <p:nvPr/>
            </p:nvSpPr>
            <p:spPr>
              <a:xfrm>
                <a:off x="591167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8" name="Freeform: Shape 297">
                <a:extLst>
                  <a:ext uri="{FF2B5EF4-FFF2-40B4-BE49-F238E27FC236}">
                    <a16:creationId xmlns:a16="http://schemas.microsoft.com/office/drawing/2014/main" id="{F55D2648-69AF-4F06-B4E2-ED7EB64562C0}"/>
                  </a:ext>
                </a:extLst>
              </p:cNvPr>
              <p:cNvSpPr/>
              <p:nvPr/>
            </p:nvSpPr>
            <p:spPr>
              <a:xfrm>
                <a:off x="597082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9" name="Freeform: Shape 298">
                <a:extLst>
                  <a:ext uri="{FF2B5EF4-FFF2-40B4-BE49-F238E27FC236}">
                    <a16:creationId xmlns:a16="http://schemas.microsoft.com/office/drawing/2014/main" id="{808EE613-DBD4-40A5-B2FC-FFE52B379596}"/>
                  </a:ext>
                </a:extLst>
              </p:cNvPr>
              <p:cNvSpPr/>
              <p:nvPr/>
            </p:nvSpPr>
            <p:spPr>
              <a:xfrm>
                <a:off x="603007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0" name="Freeform: Shape 299">
                <a:extLst>
                  <a:ext uri="{FF2B5EF4-FFF2-40B4-BE49-F238E27FC236}">
                    <a16:creationId xmlns:a16="http://schemas.microsoft.com/office/drawing/2014/main" id="{5CF13D94-C51E-4F0C-93ED-89C74D5967D4}"/>
                  </a:ext>
                </a:extLst>
              </p:cNvPr>
              <p:cNvSpPr/>
              <p:nvPr/>
            </p:nvSpPr>
            <p:spPr>
              <a:xfrm>
                <a:off x="6089224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1" name="Freeform: Shape 300">
                <a:extLst>
                  <a:ext uri="{FF2B5EF4-FFF2-40B4-BE49-F238E27FC236}">
                    <a16:creationId xmlns:a16="http://schemas.microsoft.com/office/drawing/2014/main" id="{D02372BC-9E3F-430B-9E13-B750B7548287}"/>
                  </a:ext>
                </a:extLst>
              </p:cNvPr>
              <p:cNvSpPr/>
              <p:nvPr/>
            </p:nvSpPr>
            <p:spPr>
              <a:xfrm>
                <a:off x="5734037" y="365901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2" name="Freeform: Shape 301">
                <a:extLst>
                  <a:ext uri="{FF2B5EF4-FFF2-40B4-BE49-F238E27FC236}">
                    <a16:creationId xmlns:a16="http://schemas.microsoft.com/office/drawing/2014/main" id="{5CC5A4DF-827D-4F25-A560-89C50AFC96F9}"/>
                  </a:ext>
                </a:extLst>
              </p:cNvPr>
              <p:cNvSpPr/>
              <p:nvPr/>
            </p:nvSpPr>
            <p:spPr>
              <a:xfrm>
                <a:off x="5793282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3" name="Freeform: Shape 302">
                <a:extLst>
                  <a:ext uri="{FF2B5EF4-FFF2-40B4-BE49-F238E27FC236}">
                    <a16:creationId xmlns:a16="http://schemas.microsoft.com/office/drawing/2014/main" id="{C664ED74-3F99-4CD6-9B08-8C66D3C2384C}"/>
                  </a:ext>
                </a:extLst>
              </p:cNvPr>
              <p:cNvSpPr/>
              <p:nvPr/>
            </p:nvSpPr>
            <p:spPr>
              <a:xfrm>
                <a:off x="5852432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4" name="Freeform: Shape 303">
                <a:extLst>
                  <a:ext uri="{FF2B5EF4-FFF2-40B4-BE49-F238E27FC236}">
                    <a16:creationId xmlns:a16="http://schemas.microsoft.com/office/drawing/2014/main" id="{A366A050-ABC8-404E-9D19-88C1BFD746AD}"/>
                  </a:ext>
                </a:extLst>
              </p:cNvPr>
              <p:cNvSpPr/>
              <p:nvPr/>
            </p:nvSpPr>
            <p:spPr>
              <a:xfrm>
                <a:off x="591167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5" name="Freeform: Shape 304">
                <a:extLst>
                  <a:ext uri="{FF2B5EF4-FFF2-40B4-BE49-F238E27FC236}">
                    <a16:creationId xmlns:a16="http://schemas.microsoft.com/office/drawing/2014/main" id="{E54F9189-EFA8-450C-9A79-2642C2815DC1}"/>
                  </a:ext>
                </a:extLst>
              </p:cNvPr>
              <p:cNvSpPr/>
              <p:nvPr/>
            </p:nvSpPr>
            <p:spPr>
              <a:xfrm>
                <a:off x="597082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6" name="Freeform: Shape 305">
                <a:extLst>
                  <a:ext uri="{FF2B5EF4-FFF2-40B4-BE49-F238E27FC236}">
                    <a16:creationId xmlns:a16="http://schemas.microsoft.com/office/drawing/2014/main" id="{83474EF4-3910-4D27-8CE9-6B0571690FB0}"/>
                  </a:ext>
                </a:extLst>
              </p:cNvPr>
              <p:cNvSpPr/>
              <p:nvPr/>
            </p:nvSpPr>
            <p:spPr>
              <a:xfrm>
                <a:off x="6030073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7" name="Freeform: Shape 306">
                <a:extLst>
                  <a:ext uri="{FF2B5EF4-FFF2-40B4-BE49-F238E27FC236}">
                    <a16:creationId xmlns:a16="http://schemas.microsoft.com/office/drawing/2014/main" id="{07AF992F-ECBF-4DC7-AAD7-C89A905F51C3}"/>
                  </a:ext>
                </a:extLst>
              </p:cNvPr>
              <p:cNvSpPr/>
              <p:nvPr/>
            </p:nvSpPr>
            <p:spPr>
              <a:xfrm>
                <a:off x="6089224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8" name="Freeform: Shape 307">
                <a:extLst>
                  <a:ext uri="{FF2B5EF4-FFF2-40B4-BE49-F238E27FC236}">
                    <a16:creationId xmlns:a16="http://schemas.microsoft.com/office/drawing/2014/main" id="{8DF44771-0BBE-4ABF-A1A0-4F21168E9496}"/>
                  </a:ext>
                </a:extLst>
              </p:cNvPr>
              <p:cNvSpPr/>
              <p:nvPr/>
            </p:nvSpPr>
            <p:spPr>
              <a:xfrm>
                <a:off x="5734039" y="371816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9" name="Freeform: Shape 308">
                <a:extLst>
                  <a:ext uri="{FF2B5EF4-FFF2-40B4-BE49-F238E27FC236}">
                    <a16:creationId xmlns:a16="http://schemas.microsoft.com/office/drawing/2014/main" id="{A83A06AC-4FF7-4E63-8018-3EC97686E21C}"/>
                  </a:ext>
                </a:extLst>
              </p:cNvPr>
              <p:cNvSpPr/>
              <p:nvPr/>
            </p:nvSpPr>
            <p:spPr>
              <a:xfrm>
                <a:off x="579328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0" name="Freeform: Shape 309">
                <a:extLst>
                  <a:ext uri="{FF2B5EF4-FFF2-40B4-BE49-F238E27FC236}">
                    <a16:creationId xmlns:a16="http://schemas.microsoft.com/office/drawing/2014/main" id="{CF2D1DA8-92C8-41E9-B8CA-AA39868CBF09}"/>
                  </a:ext>
                </a:extLst>
              </p:cNvPr>
              <p:cNvSpPr/>
              <p:nvPr/>
            </p:nvSpPr>
            <p:spPr>
              <a:xfrm>
                <a:off x="5852434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1" name="Freeform: Shape 310">
                <a:extLst>
                  <a:ext uri="{FF2B5EF4-FFF2-40B4-BE49-F238E27FC236}">
                    <a16:creationId xmlns:a16="http://schemas.microsoft.com/office/drawing/2014/main" id="{CE7EB8CC-07A4-47A7-928A-8984C4706850}"/>
                  </a:ext>
                </a:extLst>
              </p:cNvPr>
              <p:cNvSpPr/>
              <p:nvPr/>
            </p:nvSpPr>
            <p:spPr>
              <a:xfrm>
                <a:off x="591167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2" name="Freeform: Shape 311">
                <a:extLst>
                  <a:ext uri="{FF2B5EF4-FFF2-40B4-BE49-F238E27FC236}">
                    <a16:creationId xmlns:a16="http://schemas.microsoft.com/office/drawing/2014/main" id="{DD8F57F4-0054-4907-A5A4-FEA9B509AD36}"/>
                  </a:ext>
                </a:extLst>
              </p:cNvPr>
              <p:cNvSpPr/>
              <p:nvPr/>
            </p:nvSpPr>
            <p:spPr>
              <a:xfrm>
                <a:off x="597082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3" name="Freeform: Shape 312">
                <a:extLst>
                  <a:ext uri="{FF2B5EF4-FFF2-40B4-BE49-F238E27FC236}">
                    <a16:creationId xmlns:a16="http://schemas.microsoft.com/office/drawing/2014/main" id="{60ED5BA9-E036-40AE-A6CC-0DECB39D5A46}"/>
                  </a:ext>
                </a:extLst>
              </p:cNvPr>
              <p:cNvSpPr/>
              <p:nvPr/>
            </p:nvSpPr>
            <p:spPr>
              <a:xfrm>
                <a:off x="603007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4" name="Freeform: Shape 313">
                <a:extLst>
                  <a:ext uri="{FF2B5EF4-FFF2-40B4-BE49-F238E27FC236}">
                    <a16:creationId xmlns:a16="http://schemas.microsoft.com/office/drawing/2014/main" id="{0FD10507-E725-4668-A9B2-F1C23A57A161}"/>
                  </a:ext>
                </a:extLst>
              </p:cNvPr>
              <p:cNvSpPr/>
              <p:nvPr/>
            </p:nvSpPr>
            <p:spPr>
              <a:xfrm>
                <a:off x="6089225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5" name="Freeform: Shape 314">
                <a:extLst>
                  <a:ext uri="{FF2B5EF4-FFF2-40B4-BE49-F238E27FC236}">
                    <a16:creationId xmlns:a16="http://schemas.microsoft.com/office/drawing/2014/main" id="{D1C0A19B-7E91-4068-9AA4-14FA512E22BD}"/>
                  </a:ext>
                </a:extLst>
              </p:cNvPr>
              <p:cNvSpPr/>
              <p:nvPr/>
            </p:nvSpPr>
            <p:spPr>
              <a:xfrm>
                <a:off x="5734040" y="377741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6" name="Freeform: Shape 315">
                <a:extLst>
                  <a:ext uri="{FF2B5EF4-FFF2-40B4-BE49-F238E27FC236}">
                    <a16:creationId xmlns:a16="http://schemas.microsoft.com/office/drawing/2014/main" id="{280850D2-6E89-4131-9FB7-A009F965BDEB}"/>
                  </a:ext>
                </a:extLst>
              </p:cNvPr>
              <p:cNvSpPr/>
              <p:nvPr/>
            </p:nvSpPr>
            <p:spPr>
              <a:xfrm>
                <a:off x="5793285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7" name="Freeform: Shape 316">
                <a:extLst>
                  <a:ext uri="{FF2B5EF4-FFF2-40B4-BE49-F238E27FC236}">
                    <a16:creationId xmlns:a16="http://schemas.microsoft.com/office/drawing/2014/main" id="{9FE1F233-525B-490D-92CE-E84B86136916}"/>
                  </a:ext>
                </a:extLst>
              </p:cNvPr>
              <p:cNvSpPr/>
              <p:nvPr/>
            </p:nvSpPr>
            <p:spPr>
              <a:xfrm>
                <a:off x="5852436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8" name="Freeform: Shape 317">
                <a:extLst>
                  <a:ext uri="{FF2B5EF4-FFF2-40B4-BE49-F238E27FC236}">
                    <a16:creationId xmlns:a16="http://schemas.microsoft.com/office/drawing/2014/main" id="{7181D01C-96B5-44C1-A386-30CE0F738E0D}"/>
                  </a:ext>
                </a:extLst>
              </p:cNvPr>
              <p:cNvSpPr/>
              <p:nvPr/>
            </p:nvSpPr>
            <p:spPr>
              <a:xfrm>
                <a:off x="5911683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9" name="Freeform: Shape 318">
                <a:extLst>
                  <a:ext uri="{FF2B5EF4-FFF2-40B4-BE49-F238E27FC236}">
                    <a16:creationId xmlns:a16="http://schemas.microsoft.com/office/drawing/2014/main" id="{E2B633A1-C30D-4403-AC8F-43AC6B9B7EA1}"/>
                  </a:ext>
                </a:extLst>
              </p:cNvPr>
              <p:cNvSpPr/>
              <p:nvPr/>
            </p:nvSpPr>
            <p:spPr>
              <a:xfrm>
                <a:off x="5970835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0" name="Freeform: Shape 319">
                <a:extLst>
                  <a:ext uri="{FF2B5EF4-FFF2-40B4-BE49-F238E27FC236}">
                    <a16:creationId xmlns:a16="http://schemas.microsoft.com/office/drawing/2014/main" id="{6A8ADFAF-7B99-4AF5-8AD0-6F6396B1E2AC}"/>
                  </a:ext>
                </a:extLst>
              </p:cNvPr>
              <p:cNvSpPr/>
              <p:nvPr/>
            </p:nvSpPr>
            <p:spPr>
              <a:xfrm>
                <a:off x="6030082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1" name="Freeform: Shape 320">
                <a:extLst>
                  <a:ext uri="{FF2B5EF4-FFF2-40B4-BE49-F238E27FC236}">
                    <a16:creationId xmlns:a16="http://schemas.microsoft.com/office/drawing/2014/main" id="{BF24EED6-9FF6-4D3B-B888-7C128BA748FD}"/>
                  </a:ext>
                </a:extLst>
              </p:cNvPr>
              <p:cNvSpPr/>
              <p:nvPr/>
            </p:nvSpPr>
            <p:spPr>
              <a:xfrm>
                <a:off x="6089231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2" name="Freeform: Shape 321">
                <a:extLst>
                  <a:ext uri="{FF2B5EF4-FFF2-40B4-BE49-F238E27FC236}">
                    <a16:creationId xmlns:a16="http://schemas.microsoft.com/office/drawing/2014/main" id="{6120BD91-6B39-4427-90EE-7F3AA46700A4}"/>
                  </a:ext>
                </a:extLst>
              </p:cNvPr>
              <p:cNvSpPr/>
              <p:nvPr/>
            </p:nvSpPr>
            <p:spPr>
              <a:xfrm>
                <a:off x="6148476" y="3481374"/>
                <a:ext cx="14097" cy="14096"/>
              </a:xfrm>
              <a:custGeom>
                <a:avLst/>
                <a:gdLst>
                  <a:gd name="connsiteX0" fmla="*/ 14097 w 14097"/>
                  <a:gd name="connsiteY0" fmla="*/ 7049 h 14096"/>
                  <a:gd name="connsiteX1" fmla="*/ 7049 w 14097"/>
                  <a:gd name="connsiteY1" fmla="*/ 14097 h 14096"/>
                  <a:gd name="connsiteX2" fmla="*/ 0 w 14097"/>
                  <a:gd name="connsiteY2" fmla="*/ 7049 h 14096"/>
                  <a:gd name="connsiteX3" fmla="*/ 7049 w 14097"/>
                  <a:gd name="connsiteY3" fmla="*/ 0 h 14096"/>
                  <a:gd name="connsiteX4" fmla="*/ 14097 w 14097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3" name="Freeform: Shape 322">
                <a:extLst>
                  <a:ext uri="{FF2B5EF4-FFF2-40B4-BE49-F238E27FC236}">
                    <a16:creationId xmlns:a16="http://schemas.microsoft.com/office/drawing/2014/main" id="{99BA16F9-242B-4140-BC3F-17E348414733}"/>
                  </a:ext>
                </a:extLst>
              </p:cNvPr>
              <p:cNvSpPr/>
              <p:nvPr/>
            </p:nvSpPr>
            <p:spPr>
              <a:xfrm>
                <a:off x="6207627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4" name="Freeform: Shape 323">
                <a:extLst>
                  <a:ext uri="{FF2B5EF4-FFF2-40B4-BE49-F238E27FC236}">
                    <a16:creationId xmlns:a16="http://schemas.microsoft.com/office/drawing/2014/main" id="{814ACF54-DEC1-429C-85FA-022FE7302222}"/>
                  </a:ext>
                </a:extLst>
              </p:cNvPr>
              <p:cNvSpPr/>
              <p:nvPr/>
            </p:nvSpPr>
            <p:spPr>
              <a:xfrm>
                <a:off x="626687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9 w 14096"/>
                  <a:gd name="connsiteY1" fmla="*/ 14097 h 14096"/>
                  <a:gd name="connsiteX2" fmla="*/ 0 w 14096"/>
                  <a:gd name="connsiteY2" fmla="*/ 7049 h 14096"/>
                  <a:gd name="connsiteX3" fmla="*/ 7049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5" name="Freeform: Shape 324">
                <a:extLst>
                  <a:ext uri="{FF2B5EF4-FFF2-40B4-BE49-F238E27FC236}">
                    <a16:creationId xmlns:a16="http://schemas.microsoft.com/office/drawing/2014/main" id="{8E30803D-601A-44AA-8D2C-F89DB4ADF487}"/>
                  </a:ext>
                </a:extLst>
              </p:cNvPr>
              <p:cNvSpPr/>
              <p:nvPr/>
            </p:nvSpPr>
            <p:spPr>
              <a:xfrm>
                <a:off x="632602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6" name="Freeform: Shape 325">
                <a:extLst>
                  <a:ext uri="{FF2B5EF4-FFF2-40B4-BE49-F238E27FC236}">
                    <a16:creationId xmlns:a16="http://schemas.microsoft.com/office/drawing/2014/main" id="{4E6EEE87-0C42-4413-8EA5-706C464D32B5}"/>
                  </a:ext>
                </a:extLst>
              </p:cNvPr>
              <p:cNvSpPr/>
              <p:nvPr/>
            </p:nvSpPr>
            <p:spPr>
              <a:xfrm>
                <a:off x="638526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7" name="Freeform: Shape 326">
                <a:extLst>
                  <a:ext uri="{FF2B5EF4-FFF2-40B4-BE49-F238E27FC236}">
                    <a16:creationId xmlns:a16="http://schemas.microsoft.com/office/drawing/2014/main" id="{0832DF18-6AAF-4499-8D30-5A79B18EC003}"/>
                  </a:ext>
                </a:extLst>
              </p:cNvPr>
              <p:cNvSpPr/>
              <p:nvPr/>
            </p:nvSpPr>
            <p:spPr>
              <a:xfrm>
                <a:off x="6444417" y="348137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8" name="Freeform: Shape 327">
                <a:extLst>
                  <a:ext uri="{FF2B5EF4-FFF2-40B4-BE49-F238E27FC236}">
                    <a16:creationId xmlns:a16="http://schemas.microsoft.com/office/drawing/2014/main" id="{4AD66F08-011B-4A20-B1E5-D3A9A35AA4EB}"/>
                  </a:ext>
                </a:extLst>
              </p:cNvPr>
              <p:cNvSpPr/>
              <p:nvPr/>
            </p:nvSpPr>
            <p:spPr>
              <a:xfrm>
                <a:off x="6148476" y="3540622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9" name="Freeform: Shape 328">
                <a:extLst>
                  <a:ext uri="{FF2B5EF4-FFF2-40B4-BE49-F238E27FC236}">
                    <a16:creationId xmlns:a16="http://schemas.microsoft.com/office/drawing/2014/main" id="{BBD23BB3-08F2-47BC-B141-4E6ED9492AA2}"/>
                  </a:ext>
                </a:extLst>
              </p:cNvPr>
              <p:cNvSpPr/>
              <p:nvPr/>
            </p:nvSpPr>
            <p:spPr>
              <a:xfrm>
                <a:off x="6207627" y="354062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0" name="Freeform: Shape 329">
                <a:extLst>
                  <a:ext uri="{FF2B5EF4-FFF2-40B4-BE49-F238E27FC236}">
                    <a16:creationId xmlns:a16="http://schemas.microsoft.com/office/drawing/2014/main" id="{B3CE711A-2069-42C1-98C4-4508B5943F6A}"/>
                  </a:ext>
                </a:extLst>
              </p:cNvPr>
              <p:cNvSpPr/>
              <p:nvPr/>
            </p:nvSpPr>
            <p:spPr>
              <a:xfrm>
                <a:off x="6266872" y="35406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1" name="Freeform: Shape 330">
                <a:extLst>
                  <a:ext uri="{FF2B5EF4-FFF2-40B4-BE49-F238E27FC236}">
                    <a16:creationId xmlns:a16="http://schemas.microsoft.com/office/drawing/2014/main" id="{26B8F21B-C222-4784-8D4C-7D5D24EA1F38}"/>
                  </a:ext>
                </a:extLst>
              </p:cNvPr>
              <p:cNvSpPr/>
              <p:nvPr/>
            </p:nvSpPr>
            <p:spPr>
              <a:xfrm>
                <a:off x="6326022" y="354062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2" name="Freeform: Shape 331">
                <a:extLst>
                  <a:ext uri="{FF2B5EF4-FFF2-40B4-BE49-F238E27FC236}">
                    <a16:creationId xmlns:a16="http://schemas.microsoft.com/office/drawing/2014/main" id="{58C4C653-04CF-45EA-92F4-3B76B0AA9719}"/>
                  </a:ext>
                </a:extLst>
              </p:cNvPr>
              <p:cNvSpPr/>
              <p:nvPr/>
            </p:nvSpPr>
            <p:spPr>
              <a:xfrm>
                <a:off x="6385268" y="354063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3" name="Freeform: Shape 332">
                <a:extLst>
                  <a:ext uri="{FF2B5EF4-FFF2-40B4-BE49-F238E27FC236}">
                    <a16:creationId xmlns:a16="http://schemas.microsoft.com/office/drawing/2014/main" id="{755FD61D-1008-46FD-86B1-4F633814A453}"/>
                  </a:ext>
                </a:extLst>
              </p:cNvPr>
              <p:cNvSpPr/>
              <p:nvPr/>
            </p:nvSpPr>
            <p:spPr>
              <a:xfrm>
                <a:off x="6444417" y="3540631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4" name="Freeform: Shape 333">
                <a:extLst>
                  <a:ext uri="{FF2B5EF4-FFF2-40B4-BE49-F238E27FC236}">
                    <a16:creationId xmlns:a16="http://schemas.microsoft.com/office/drawing/2014/main" id="{A3DBC891-2610-4AC1-B1D3-806E504EF435}"/>
                  </a:ext>
                </a:extLst>
              </p:cNvPr>
              <p:cNvSpPr/>
              <p:nvPr/>
            </p:nvSpPr>
            <p:spPr>
              <a:xfrm>
                <a:off x="6148476" y="3599781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5" name="Freeform: Shape 334">
                <a:extLst>
                  <a:ext uri="{FF2B5EF4-FFF2-40B4-BE49-F238E27FC236}">
                    <a16:creationId xmlns:a16="http://schemas.microsoft.com/office/drawing/2014/main" id="{4D9F77CB-AC06-45E2-B791-BA0A7FC6A6C5}"/>
                  </a:ext>
                </a:extLst>
              </p:cNvPr>
              <p:cNvSpPr/>
              <p:nvPr/>
            </p:nvSpPr>
            <p:spPr>
              <a:xfrm>
                <a:off x="6207627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6" name="Freeform: Shape 335">
                <a:extLst>
                  <a:ext uri="{FF2B5EF4-FFF2-40B4-BE49-F238E27FC236}">
                    <a16:creationId xmlns:a16="http://schemas.microsoft.com/office/drawing/2014/main" id="{9006458F-4478-468F-ADDA-3A1A260F2798}"/>
                  </a:ext>
                </a:extLst>
              </p:cNvPr>
              <p:cNvSpPr/>
              <p:nvPr/>
            </p:nvSpPr>
            <p:spPr>
              <a:xfrm>
                <a:off x="626687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7" name="Freeform: Shape 336">
                <a:extLst>
                  <a:ext uri="{FF2B5EF4-FFF2-40B4-BE49-F238E27FC236}">
                    <a16:creationId xmlns:a16="http://schemas.microsoft.com/office/drawing/2014/main" id="{366818E9-6C2E-4220-8542-BD64F8B7EE81}"/>
                  </a:ext>
                </a:extLst>
              </p:cNvPr>
              <p:cNvSpPr/>
              <p:nvPr/>
            </p:nvSpPr>
            <p:spPr>
              <a:xfrm>
                <a:off x="632602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8" name="Freeform: Shape 337">
                <a:extLst>
                  <a:ext uri="{FF2B5EF4-FFF2-40B4-BE49-F238E27FC236}">
                    <a16:creationId xmlns:a16="http://schemas.microsoft.com/office/drawing/2014/main" id="{BD7BF3C8-FAD3-44BA-A91A-7FCE6DCE83E9}"/>
                  </a:ext>
                </a:extLst>
              </p:cNvPr>
              <p:cNvSpPr/>
              <p:nvPr/>
            </p:nvSpPr>
            <p:spPr>
              <a:xfrm>
                <a:off x="6385268" y="359978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9" name="Freeform: Shape 338">
                <a:extLst>
                  <a:ext uri="{FF2B5EF4-FFF2-40B4-BE49-F238E27FC236}">
                    <a16:creationId xmlns:a16="http://schemas.microsoft.com/office/drawing/2014/main" id="{A675950D-FE3F-4100-8304-02525FC59CA4}"/>
                  </a:ext>
                </a:extLst>
              </p:cNvPr>
              <p:cNvSpPr/>
              <p:nvPr/>
            </p:nvSpPr>
            <p:spPr>
              <a:xfrm>
                <a:off x="6444417" y="359978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0" name="Freeform: Shape 339">
                <a:extLst>
                  <a:ext uri="{FF2B5EF4-FFF2-40B4-BE49-F238E27FC236}">
                    <a16:creationId xmlns:a16="http://schemas.microsoft.com/office/drawing/2014/main" id="{67959628-A9E4-4868-B5C4-02A208D9EABC}"/>
                  </a:ext>
                </a:extLst>
              </p:cNvPr>
              <p:cNvSpPr/>
              <p:nvPr/>
            </p:nvSpPr>
            <p:spPr>
              <a:xfrm>
                <a:off x="6148476" y="3659026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1" name="Freeform: Shape 340">
                <a:extLst>
                  <a:ext uri="{FF2B5EF4-FFF2-40B4-BE49-F238E27FC236}">
                    <a16:creationId xmlns:a16="http://schemas.microsoft.com/office/drawing/2014/main" id="{ADECC7F1-0F45-486A-A990-EB276BB3384F}"/>
                  </a:ext>
                </a:extLst>
              </p:cNvPr>
              <p:cNvSpPr/>
              <p:nvPr/>
            </p:nvSpPr>
            <p:spPr>
              <a:xfrm>
                <a:off x="620762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2" name="Freeform: Shape 341">
                <a:extLst>
                  <a:ext uri="{FF2B5EF4-FFF2-40B4-BE49-F238E27FC236}">
                    <a16:creationId xmlns:a16="http://schemas.microsoft.com/office/drawing/2014/main" id="{1245F143-DC77-4399-A4A7-A1F3B3918032}"/>
                  </a:ext>
                </a:extLst>
              </p:cNvPr>
              <p:cNvSpPr/>
              <p:nvPr/>
            </p:nvSpPr>
            <p:spPr>
              <a:xfrm>
                <a:off x="626687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3" name="Freeform: Shape 342">
                <a:extLst>
                  <a:ext uri="{FF2B5EF4-FFF2-40B4-BE49-F238E27FC236}">
                    <a16:creationId xmlns:a16="http://schemas.microsoft.com/office/drawing/2014/main" id="{475F08F8-55E9-4206-9AAE-E916FC31406E}"/>
                  </a:ext>
                </a:extLst>
              </p:cNvPr>
              <p:cNvSpPr/>
              <p:nvPr/>
            </p:nvSpPr>
            <p:spPr>
              <a:xfrm>
                <a:off x="632602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4" name="Freeform: Shape 343">
                <a:extLst>
                  <a:ext uri="{FF2B5EF4-FFF2-40B4-BE49-F238E27FC236}">
                    <a16:creationId xmlns:a16="http://schemas.microsoft.com/office/drawing/2014/main" id="{B161936D-1B88-4DE0-9773-06D8E71E803C}"/>
                  </a:ext>
                </a:extLst>
              </p:cNvPr>
              <p:cNvSpPr/>
              <p:nvPr/>
            </p:nvSpPr>
            <p:spPr>
              <a:xfrm>
                <a:off x="6385268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5" name="Freeform: Shape 344">
                <a:extLst>
                  <a:ext uri="{FF2B5EF4-FFF2-40B4-BE49-F238E27FC236}">
                    <a16:creationId xmlns:a16="http://schemas.microsoft.com/office/drawing/2014/main" id="{D9EA60CC-AC1F-49D4-94B1-48FD127B43A7}"/>
                  </a:ext>
                </a:extLst>
              </p:cNvPr>
              <p:cNvSpPr/>
              <p:nvPr/>
            </p:nvSpPr>
            <p:spPr>
              <a:xfrm>
                <a:off x="644441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6" name="Freeform: Shape 345">
                <a:extLst>
                  <a:ext uri="{FF2B5EF4-FFF2-40B4-BE49-F238E27FC236}">
                    <a16:creationId xmlns:a16="http://schemas.microsoft.com/office/drawing/2014/main" id="{56AE36DF-ED72-4751-A123-9AD7BA0CEEE0}"/>
                  </a:ext>
                </a:extLst>
              </p:cNvPr>
              <p:cNvSpPr/>
              <p:nvPr/>
            </p:nvSpPr>
            <p:spPr>
              <a:xfrm>
                <a:off x="6148476" y="3718177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7" name="Freeform: Shape 346">
                <a:extLst>
                  <a:ext uri="{FF2B5EF4-FFF2-40B4-BE49-F238E27FC236}">
                    <a16:creationId xmlns:a16="http://schemas.microsoft.com/office/drawing/2014/main" id="{856DA2E5-CBAE-4B4F-A30B-DFC1EE9B592C}"/>
                  </a:ext>
                </a:extLst>
              </p:cNvPr>
              <p:cNvSpPr/>
              <p:nvPr/>
            </p:nvSpPr>
            <p:spPr>
              <a:xfrm>
                <a:off x="6207627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8" name="Freeform: Shape 347">
                <a:extLst>
                  <a:ext uri="{FF2B5EF4-FFF2-40B4-BE49-F238E27FC236}">
                    <a16:creationId xmlns:a16="http://schemas.microsoft.com/office/drawing/2014/main" id="{5E60101A-81EF-48E2-B67D-EB8847278D98}"/>
                  </a:ext>
                </a:extLst>
              </p:cNvPr>
              <p:cNvSpPr/>
              <p:nvPr/>
            </p:nvSpPr>
            <p:spPr>
              <a:xfrm>
                <a:off x="626687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9" name="Freeform: Shape 348">
                <a:extLst>
                  <a:ext uri="{FF2B5EF4-FFF2-40B4-BE49-F238E27FC236}">
                    <a16:creationId xmlns:a16="http://schemas.microsoft.com/office/drawing/2014/main" id="{623BF631-A52C-4AAD-B012-1FD678A1F657}"/>
                  </a:ext>
                </a:extLst>
              </p:cNvPr>
              <p:cNvSpPr/>
              <p:nvPr/>
            </p:nvSpPr>
            <p:spPr>
              <a:xfrm>
                <a:off x="632602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0" name="Freeform: Shape 349">
                <a:extLst>
                  <a:ext uri="{FF2B5EF4-FFF2-40B4-BE49-F238E27FC236}">
                    <a16:creationId xmlns:a16="http://schemas.microsoft.com/office/drawing/2014/main" id="{3BA8C092-E3E4-4EA7-A73A-3BB13B493E2D}"/>
                  </a:ext>
                </a:extLst>
              </p:cNvPr>
              <p:cNvSpPr/>
              <p:nvPr/>
            </p:nvSpPr>
            <p:spPr>
              <a:xfrm>
                <a:off x="6385268" y="371817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1" name="Freeform: Shape 350">
                <a:extLst>
                  <a:ext uri="{FF2B5EF4-FFF2-40B4-BE49-F238E27FC236}">
                    <a16:creationId xmlns:a16="http://schemas.microsoft.com/office/drawing/2014/main" id="{E4D5F4C5-FFAD-41D1-9E66-8DEA9AE3C68A}"/>
                  </a:ext>
                </a:extLst>
              </p:cNvPr>
              <p:cNvSpPr/>
              <p:nvPr/>
            </p:nvSpPr>
            <p:spPr>
              <a:xfrm>
                <a:off x="6444417" y="371817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2" name="Freeform: Shape 351">
                <a:extLst>
                  <a:ext uri="{FF2B5EF4-FFF2-40B4-BE49-F238E27FC236}">
                    <a16:creationId xmlns:a16="http://schemas.microsoft.com/office/drawing/2014/main" id="{1B80E2AD-D598-4076-9A70-3FF60D761AAE}"/>
                  </a:ext>
                </a:extLst>
              </p:cNvPr>
              <p:cNvSpPr/>
              <p:nvPr/>
            </p:nvSpPr>
            <p:spPr>
              <a:xfrm>
                <a:off x="6148472" y="3777419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3" name="Freeform: Shape 352">
                <a:extLst>
                  <a:ext uri="{FF2B5EF4-FFF2-40B4-BE49-F238E27FC236}">
                    <a16:creationId xmlns:a16="http://schemas.microsoft.com/office/drawing/2014/main" id="{1E139F40-06E7-4E2F-A479-392BC2D27152}"/>
                  </a:ext>
                </a:extLst>
              </p:cNvPr>
              <p:cNvSpPr/>
              <p:nvPr/>
            </p:nvSpPr>
            <p:spPr>
              <a:xfrm>
                <a:off x="6207622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4" name="Freeform: Shape 353">
                <a:extLst>
                  <a:ext uri="{FF2B5EF4-FFF2-40B4-BE49-F238E27FC236}">
                    <a16:creationId xmlns:a16="http://schemas.microsoft.com/office/drawing/2014/main" id="{57B33B74-723F-44E4-8CF7-F68B6BBEE243}"/>
                  </a:ext>
                </a:extLst>
              </p:cNvPr>
              <p:cNvSpPr/>
              <p:nvPr/>
            </p:nvSpPr>
            <p:spPr>
              <a:xfrm>
                <a:off x="6266868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5" name="Freeform: Shape 354">
                <a:extLst>
                  <a:ext uri="{FF2B5EF4-FFF2-40B4-BE49-F238E27FC236}">
                    <a16:creationId xmlns:a16="http://schemas.microsoft.com/office/drawing/2014/main" id="{3300C380-880A-440E-AD73-941A859A69BF}"/>
                  </a:ext>
                </a:extLst>
              </p:cNvPr>
              <p:cNvSpPr/>
              <p:nvPr/>
            </p:nvSpPr>
            <p:spPr>
              <a:xfrm>
                <a:off x="6326024" y="3777383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6" name="Freeform: Shape 355">
                <a:extLst>
                  <a:ext uri="{FF2B5EF4-FFF2-40B4-BE49-F238E27FC236}">
                    <a16:creationId xmlns:a16="http://schemas.microsoft.com/office/drawing/2014/main" id="{8649CE7C-4F6C-4C19-9A37-881B022144B8}"/>
                  </a:ext>
                </a:extLst>
              </p:cNvPr>
              <p:cNvSpPr/>
              <p:nvPr/>
            </p:nvSpPr>
            <p:spPr>
              <a:xfrm>
                <a:off x="6385287" y="377742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7" name="Freeform: Shape 356">
                <a:extLst>
                  <a:ext uri="{FF2B5EF4-FFF2-40B4-BE49-F238E27FC236}">
                    <a16:creationId xmlns:a16="http://schemas.microsoft.com/office/drawing/2014/main" id="{88A320C2-A1D9-4FC0-89CA-B951E12B32C0}"/>
                  </a:ext>
                </a:extLst>
              </p:cNvPr>
              <p:cNvSpPr/>
              <p:nvPr/>
            </p:nvSpPr>
            <p:spPr>
              <a:xfrm>
                <a:off x="6444424" y="37774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</p:grpSp>
        <p:grpSp>
          <p:nvGrpSpPr>
            <p:cNvPr id="19" name="Graphique 4">
              <a:extLst>
                <a:ext uri="{FF2B5EF4-FFF2-40B4-BE49-F238E27FC236}">
                  <a16:creationId xmlns:a16="http://schemas.microsoft.com/office/drawing/2014/main" id="{723EE676-95B0-40B5-BB3B-183555D2F1A1}"/>
                </a:ext>
              </a:extLst>
            </p:cNvPr>
            <p:cNvGrpSpPr/>
            <p:nvPr/>
          </p:nvGrpSpPr>
          <p:grpSpPr>
            <a:xfrm>
              <a:off x="10154386" y="4452483"/>
              <a:ext cx="1443404" cy="1443418"/>
              <a:chOff x="5734037" y="3067039"/>
              <a:chExt cx="724483" cy="724489"/>
            </a:xfrm>
            <a:grpFill/>
          </p:grpSpPr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13EE9E24-328D-4967-A7D6-9AD696D5C918}"/>
                  </a:ext>
                </a:extLst>
              </p:cNvPr>
              <p:cNvSpPr/>
              <p:nvPr/>
            </p:nvSpPr>
            <p:spPr>
              <a:xfrm>
                <a:off x="5734038" y="3067039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7F066982-3E06-46AC-8C85-3AA30F5EFDB9}"/>
                  </a:ext>
                </a:extLst>
              </p:cNvPr>
              <p:cNvSpPr/>
              <p:nvPr/>
            </p:nvSpPr>
            <p:spPr>
              <a:xfrm>
                <a:off x="5793283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E699AAE6-74C2-4138-8B31-465764562509}"/>
                  </a:ext>
                </a:extLst>
              </p:cNvPr>
              <p:cNvSpPr/>
              <p:nvPr/>
            </p:nvSpPr>
            <p:spPr>
              <a:xfrm>
                <a:off x="5852433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2FB875D4-122F-435D-8C34-5FA4B0BBE089}"/>
                  </a:ext>
                </a:extLst>
              </p:cNvPr>
              <p:cNvSpPr/>
              <p:nvPr/>
            </p:nvSpPr>
            <p:spPr>
              <a:xfrm>
                <a:off x="591167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A1E1023F-42A9-42FC-86FB-4730DD3158D0}"/>
                  </a:ext>
                </a:extLst>
              </p:cNvPr>
              <p:cNvSpPr/>
              <p:nvPr/>
            </p:nvSpPr>
            <p:spPr>
              <a:xfrm>
                <a:off x="597082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219FA068-A7DA-424C-81C0-CCA59AFF2910}"/>
                  </a:ext>
                </a:extLst>
              </p:cNvPr>
              <p:cNvSpPr/>
              <p:nvPr/>
            </p:nvSpPr>
            <p:spPr>
              <a:xfrm>
                <a:off x="6030074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76050C48-FA99-47E4-9729-B386AD54EA47}"/>
                  </a:ext>
                </a:extLst>
              </p:cNvPr>
              <p:cNvSpPr/>
              <p:nvPr/>
            </p:nvSpPr>
            <p:spPr>
              <a:xfrm>
                <a:off x="608922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A327ECE9-CE51-4C29-9AFB-D740BC96774A}"/>
                  </a:ext>
                </a:extLst>
              </p:cNvPr>
              <p:cNvSpPr/>
              <p:nvPr/>
            </p:nvSpPr>
            <p:spPr>
              <a:xfrm>
                <a:off x="5734038" y="3126284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3314F941-FE16-4684-AD11-40031407E28F}"/>
                  </a:ext>
                </a:extLst>
              </p:cNvPr>
              <p:cNvSpPr/>
              <p:nvPr/>
            </p:nvSpPr>
            <p:spPr>
              <a:xfrm>
                <a:off x="5793283" y="312628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A12ED5B2-85E7-4C0F-911D-84166633F6CF}"/>
                  </a:ext>
                </a:extLst>
              </p:cNvPr>
              <p:cNvSpPr/>
              <p:nvPr/>
            </p:nvSpPr>
            <p:spPr>
              <a:xfrm>
                <a:off x="5852433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E16B5A61-8CFF-4FDF-9B21-09C8297A4DAB}"/>
                  </a:ext>
                </a:extLst>
              </p:cNvPr>
              <p:cNvSpPr/>
              <p:nvPr/>
            </p:nvSpPr>
            <p:spPr>
              <a:xfrm>
                <a:off x="591167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CE0A8595-93E1-4499-86A8-9B43B07C11D1}"/>
                  </a:ext>
                </a:extLst>
              </p:cNvPr>
              <p:cNvSpPr/>
              <p:nvPr/>
            </p:nvSpPr>
            <p:spPr>
              <a:xfrm>
                <a:off x="597082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2C380735-19C3-47FA-978D-3E9904679374}"/>
                  </a:ext>
                </a:extLst>
              </p:cNvPr>
              <p:cNvSpPr/>
              <p:nvPr/>
            </p:nvSpPr>
            <p:spPr>
              <a:xfrm>
                <a:off x="6030073" y="312628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8 w 14097"/>
                  <a:gd name="connsiteY1" fmla="*/ 14097 h 14097"/>
                  <a:gd name="connsiteX2" fmla="*/ 0 w 14097"/>
                  <a:gd name="connsiteY2" fmla="*/ 7049 h 14097"/>
                  <a:gd name="connsiteX3" fmla="*/ 7048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CA6B2F2B-1750-4093-AD58-D2AA9CF8266F}"/>
                  </a:ext>
                </a:extLst>
              </p:cNvPr>
              <p:cNvSpPr/>
              <p:nvPr/>
            </p:nvSpPr>
            <p:spPr>
              <a:xfrm>
                <a:off x="6089224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AB32A52B-3F30-43A0-88FD-9AB3DD78B034}"/>
                  </a:ext>
                </a:extLst>
              </p:cNvPr>
              <p:cNvSpPr/>
              <p:nvPr/>
            </p:nvSpPr>
            <p:spPr>
              <a:xfrm>
                <a:off x="5734038" y="318543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C94B2563-F4BE-4780-ABE8-8359DBB2371F}"/>
                  </a:ext>
                </a:extLst>
              </p:cNvPr>
              <p:cNvSpPr/>
              <p:nvPr/>
            </p:nvSpPr>
            <p:spPr>
              <a:xfrm>
                <a:off x="5793283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372DFDDB-1231-49CA-84CA-E4BE438A3182}"/>
                  </a:ext>
                </a:extLst>
              </p:cNvPr>
              <p:cNvSpPr/>
              <p:nvPr/>
            </p:nvSpPr>
            <p:spPr>
              <a:xfrm>
                <a:off x="5852433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930DEA24-357A-4CE2-A894-9CC59149E6BB}"/>
                  </a:ext>
                </a:extLst>
              </p:cNvPr>
              <p:cNvSpPr/>
              <p:nvPr/>
            </p:nvSpPr>
            <p:spPr>
              <a:xfrm>
                <a:off x="591167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5334C62D-A806-464B-86FF-63BA4B4B7DB0}"/>
                  </a:ext>
                </a:extLst>
              </p:cNvPr>
              <p:cNvSpPr/>
              <p:nvPr/>
            </p:nvSpPr>
            <p:spPr>
              <a:xfrm>
                <a:off x="597082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DC0AE61D-5513-4496-AF95-4F1FA2D368B3}"/>
                  </a:ext>
                </a:extLst>
              </p:cNvPr>
              <p:cNvSpPr/>
              <p:nvPr/>
            </p:nvSpPr>
            <p:spPr>
              <a:xfrm>
                <a:off x="6030074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7D604D00-5107-4CA5-8461-DBF2520C1636}"/>
                  </a:ext>
                </a:extLst>
              </p:cNvPr>
              <p:cNvSpPr/>
              <p:nvPr/>
            </p:nvSpPr>
            <p:spPr>
              <a:xfrm>
                <a:off x="6089224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ABF1B949-6E40-46C3-BCE9-DA2A24C5D2AF}"/>
                  </a:ext>
                </a:extLst>
              </p:cNvPr>
              <p:cNvSpPr/>
              <p:nvPr/>
            </p:nvSpPr>
            <p:spPr>
              <a:xfrm>
                <a:off x="5734038" y="324467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9C0D9DE4-3D59-4B4F-8054-99080988D424}"/>
                  </a:ext>
                </a:extLst>
              </p:cNvPr>
              <p:cNvSpPr/>
              <p:nvPr/>
            </p:nvSpPr>
            <p:spPr>
              <a:xfrm>
                <a:off x="5793283" y="3244677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DF2EC95B-927F-4B94-B878-CD68D0DC4E24}"/>
                  </a:ext>
                </a:extLst>
              </p:cNvPr>
              <p:cNvSpPr/>
              <p:nvPr/>
            </p:nvSpPr>
            <p:spPr>
              <a:xfrm>
                <a:off x="5852433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7001FEFB-AE24-4CF7-8EEF-084BCD466D81}"/>
                  </a:ext>
                </a:extLst>
              </p:cNvPr>
              <p:cNvSpPr/>
              <p:nvPr/>
            </p:nvSpPr>
            <p:spPr>
              <a:xfrm>
                <a:off x="591167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459BD4F3-A5E1-4F7D-A7AB-EF6BED5BE889}"/>
                  </a:ext>
                </a:extLst>
              </p:cNvPr>
              <p:cNvSpPr/>
              <p:nvPr/>
            </p:nvSpPr>
            <p:spPr>
              <a:xfrm>
                <a:off x="597082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F1687F6E-4940-4782-A3A7-5C9C1552BF4B}"/>
                  </a:ext>
                </a:extLst>
              </p:cNvPr>
              <p:cNvSpPr/>
              <p:nvPr/>
            </p:nvSpPr>
            <p:spPr>
              <a:xfrm>
                <a:off x="6030073" y="324467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BEC7FFDC-A904-44D2-8F0B-91A5C76CC514}"/>
                  </a:ext>
                </a:extLst>
              </p:cNvPr>
              <p:cNvSpPr/>
              <p:nvPr/>
            </p:nvSpPr>
            <p:spPr>
              <a:xfrm>
                <a:off x="6089224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EA15C8BC-5975-40E1-A988-EB34FBCF078A}"/>
                  </a:ext>
                </a:extLst>
              </p:cNvPr>
              <p:cNvSpPr/>
              <p:nvPr/>
            </p:nvSpPr>
            <p:spPr>
              <a:xfrm>
                <a:off x="5734038" y="330382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371BAC0D-2BF9-4781-A7BB-06AA16D0E6C2}"/>
                  </a:ext>
                </a:extLst>
              </p:cNvPr>
              <p:cNvSpPr/>
              <p:nvPr/>
            </p:nvSpPr>
            <p:spPr>
              <a:xfrm>
                <a:off x="579328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8FD04182-650D-498F-A066-FE4C0FA6DA1E}"/>
                  </a:ext>
                </a:extLst>
              </p:cNvPr>
              <p:cNvSpPr/>
              <p:nvPr/>
            </p:nvSpPr>
            <p:spPr>
              <a:xfrm>
                <a:off x="5852433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6E839DFF-01B4-4B5E-9910-024EC8FE1DA7}"/>
                  </a:ext>
                </a:extLst>
              </p:cNvPr>
              <p:cNvSpPr/>
              <p:nvPr/>
            </p:nvSpPr>
            <p:spPr>
              <a:xfrm>
                <a:off x="591167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0C100C3D-5A4C-4D50-AAEC-07A4457548DE}"/>
                  </a:ext>
                </a:extLst>
              </p:cNvPr>
              <p:cNvSpPr/>
              <p:nvPr/>
            </p:nvSpPr>
            <p:spPr>
              <a:xfrm>
                <a:off x="597082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C8647050-08AF-4BD8-87C4-CA230312901B}"/>
                  </a:ext>
                </a:extLst>
              </p:cNvPr>
              <p:cNvSpPr/>
              <p:nvPr/>
            </p:nvSpPr>
            <p:spPr>
              <a:xfrm>
                <a:off x="603007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9A0F33E0-AADA-44E2-A5AC-31DF5EE3D381}"/>
                  </a:ext>
                </a:extLst>
              </p:cNvPr>
              <p:cNvSpPr/>
              <p:nvPr/>
            </p:nvSpPr>
            <p:spPr>
              <a:xfrm>
                <a:off x="608922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32C8FA1D-A02A-4388-9886-69EBC58C077E}"/>
                  </a:ext>
                </a:extLst>
              </p:cNvPr>
              <p:cNvSpPr/>
              <p:nvPr/>
            </p:nvSpPr>
            <p:spPr>
              <a:xfrm>
                <a:off x="5734038" y="3363074"/>
                <a:ext cx="14192" cy="14097"/>
              </a:xfrm>
              <a:custGeom>
                <a:avLst/>
                <a:gdLst>
                  <a:gd name="connsiteX0" fmla="*/ 14192 w 14192"/>
                  <a:gd name="connsiteY0" fmla="*/ 7048 h 14097"/>
                  <a:gd name="connsiteX1" fmla="*/ 7144 w 14192"/>
                  <a:gd name="connsiteY1" fmla="*/ 14097 h 14097"/>
                  <a:gd name="connsiteX2" fmla="*/ 0 w 14192"/>
                  <a:gd name="connsiteY2" fmla="*/ 7048 h 14097"/>
                  <a:gd name="connsiteX3" fmla="*/ 7049 w 14192"/>
                  <a:gd name="connsiteY3" fmla="*/ 0 h 14097"/>
                  <a:gd name="connsiteX4" fmla="*/ 14192 w 14192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99421FD3-355A-4629-BFAD-527ECD82EE07}"/>
                  </a:ext>
                </a:extLst>
              </p:cNvPr>
              <p:cNvSpPr/>
              <p:nvPr/>
            </p:nvSpPr>
            <p:spPr>
              <a:xfrm>
                <a:off x="5793283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2AB71DCF-EB57-4B33-9FF7-11CA0CB96573}"/>
                  </a:ext>
                </a:extLst>
              </p:cNvPr>
              <p:cNvSpPr/>
              <p:nvPr/>
            </p:nvSpPr>
            <p:spPr>
              <a:xfrm>
                <a:off x="5852433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CE86AA54-A444-4823-A6DC-491E77E34B4A}"/>
                  </a:ext>
                </a:extLst>
              </p:cNvPr>
              <p:cNvSpPr/>
              <p:nvPr/>
            </p:nvSpPr>
            <p:spPr>
              <a:xfrm>
                <a:off x="591167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750E2DF6-23A6-4192-BD64-7997AABE595B}"/>
                  </a:ext>
                </a:extLst>
              </p:cNvPr>
              <p:cNvSpPr/>
              <p:nvPr/>
            </p:nvSpPr>
            <p:spPr>
              <a:xfrm>
                <a:off x="597082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DC3D9758-1EA4-43A6-8375-DDED592A9AB6}"/>
                  </a:ext>
                </a:extLst>
              </p:cNvPr>
              <p:cNvSpPr/>
              <p:nvPr/>
            </p:nvSpPr>
            <p:spPr>
              <a:xfrm>
                <a:off x="6030073" y="3363074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8 w 14097"/>
                  <a:gd name="connsiteY1" fmla="*/ 14097 h 14097"/>
                  <a:gd name="connsiteX2" fmla="*/ 0 w 14097"/>
                  <a:gd name="connsiteY2" fmla="*/ 7048 h 14097"/>
                  <a:gd name="connsiteX3" fmla="*/ 7048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1DFC1416-C64A-4C0B-8898-ABAABA0FCBC2}"/>
                  </a:ext>
                </a:extLst>
              </p:cNvPr>
              <p:cNvSpPr/>
              <p:nvPr/>
            </p:nvSpPr>
            <p:spPr>
              <a:xfrm>
                <a:off x="608922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D2A221D1-7EAA-4907-A58E-8E81E7BA4748}"/>
                  </a:ext>
                </a:extLst>
              </p:cNvPr>
              <p:cNvSpPr/>
              <p:nvPr/>
            </p:nvSpPr>
            <p:spPr>
              <a:xfrm>
                <a:off x="5734038" y="342222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AAC899B4-B060-44A9-9E5E-60A775CE2D41}"/>
                  </a:ext>
                </a:extLst>
              </p:cNvPr>
              <p:cNvSpPr/>
              <p:nvPr/>
            </p:nvSpPr>
            <p:spPr>
              <a:xfrm>
                <a:off x="579328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F68A0E9C-6E97-4889-8C4E-1771D6465B4D}"/>
                  </a:ext>
                </a:extLst>
              </p:cNvPr>
              <p:cNvSpPr/>
              <p:nvPr/>
            </p:nvSpPr>
            <p:spPr>
              <a:xfrm>
                <a:off x="5852433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D705A29F-351D-4D7D-AB5F-B6A24011D559}"/>
                  </a:ext>
                </a:extLst>
              </p:cNvPr>
              <p:cNvSpPr/>
              <p:nvPr/>
            </p:nvSpPr>
            <p:spPr>
              <a:xfrm>
                <a:off x="591167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EC0BB292-2828-40AB-A869-CF6D114F0630}"/>
                  </a:ext>
                </a:extLst>
              </p:cNvPr>
              <p:cNvSpPr/>
              <p:nvPr/>
            </p:nvSpPr>
            <p:spPr>
              <a:xfrm>
                <a:off x="597082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78EEFC2A-B463-4C2F-8D33-BA746EEC561E}"/>
                  </a:ext>
                </a:extLst>
              </p:cNvPr>
              <p:cNvSpPr/>
              <p:nvPr/>
            </p:nvSpPr>
            <p:spPr>
              <a:xfrm>
                <a:off x="603007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669784EC-901F-43E1-9785-CA274A2E37AE}"/>
                  </a:ext>
                </a:extLst>
              </p:cNvPr>
              <p:cNvSpPr/>
              <p:nvPr/>
            </p:nvSpPr>
            <p:spPr>
              <a:xfrm>
                <a:off x="608922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EA79E5A7-5CA0-40FF-86F1-17C44CDA5EE3}"/>
                  </a:ext>
                </a:extLst>
              </p:cNvPr>
              <p:cNvSpPr/>
              <p:nvPr/>
            </p:nvSpPr>
            <p:spPr>
              <a:xfrm>
                <a:off x="6148469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6953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CA733E24-831B-4F88-B794-2CBF062D1F34}"/>
                  </a:ext>
                </a:extLst>
              </p:cNvPr>
              <p:cNvSpPr/>
              <p:nvPr/>
            </p:nvSpPr>
            <p:spPr>
              <a:xfrm>
                <a:off x="620762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6C529298-268D-4F6A-8278-B794C72F612D}"/>
                  </a:ext>
                </a:extLst>
              </p:cNvPr>
              <p:cNvSpPr/>
              <p:nvPr/>
            </p:nvSpPr>
            <p:spPr>
              <a:xfrm>
                <a:off x="6266865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9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9025A9CB-F748-49F6-BD88-DACA23F6D574}"/>
                  </a:ext>
                </a:extLst>
              </p:cNvPr>
              <p:cNvSpPr/>
              <p:nvPr/>
            </p:nvSpPr>
            <p:spPr>
              <a:xfrm>
                <a:off x="632601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54D26918-0834-40FF-888A-16AB573AB42D}"/>
                  </a:ext>
                </a:extLst>
              </p:cNvPr>
              <p:cNvSpPr/>
              <p:nvPr/>
            </p:nvSpPr>
            <p:spPr>
              <a:xfrm>
                <a:off x="638526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3BA0D0AD-9F3E-4A88-AD9A-027E61780550}"/>
                  </a:ext>
                </a:extLst>
              </p:cNvPr>
              <p:cNvSpPr/>
              <p:nvPr/>
            </p:nvSpPr>
            <p:spPr>
              <a:xfrm>
                <a:off x="644441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C89DCC43-513D-49FC-AF25-83BBD29B7661}"/>
                  </a:ext>
                </a:extLst>
              </p:cNvPr>
              <p:cNvSpPr/>
              <p:nvPr/>
            </p:nvSpPr>
            <p:spPr>
              <a:xfrm>
                <a:off x="6148469" y="3126281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AFEAF63A-AFBF-4F67-88D7-ADA3D9E00FC4}"/>
                  </a:ext>
                </a:extLst>
              </p:cNvPr>
              <p:cNvSpPr/>
              <p:nvPr/>
            </p:nvSpPr>
            <p:spPr>
              <a:xfrm>
                <a:off x="620762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448DE51B-423E-482E-903E-5139E42BDD4C}"/>
                  </a:ext>
                </a:extLst>
              </p:cNvPr>
              <p:cNvSpPr/>
              <p:nvPr/>
            </p:nvSpPr>
            <p:spPr>
              <a:xfrm>
                <a:off x="6266865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5449ADB8-318D-4965-814B-D6A13F780F1D}"/>
                  </a:ext>
                </a:extLst>
              </p:cNvPr>
              <p:cNvSpPr/>
              <p:nvPr/>
            </p:nvSpPr>
            <p:spPr>
              <a:xfrm>
                <a:off x="6326014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FD514D12-AA49-408C-BEE1-BBCF4C036159}"/>
                  </a:ext>
                </a:extLst>
              </p:cNvPr>
              <p:cNvSpPr/>
              <p:nvPr/>
            </p:nvSpPr>
            <p:spPr>
              <a:xfrm>
                <a:off x="638526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05A785BE-E570-4DB4-8F7F-0AC9077116D8}"/>
                  </a:ext>
                </a:extLst>
              </p:cNvPr>
              <p:cNvSpPr/>
              <p:nvPr/>
            </p:nvSpPr>
            <p:spPr>
              <a:xfrm>
                <a:off x="6444410" y="312628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97E79511-3F2F-4B2E-8830-7B7F555DA83E}"/>
                  </a:ext>
                </a:extLst>
              </p:cNvPr>
              <p:cNvSpPr/>
              <p:nvPr/>
            </p:nvSpPr>
            <p:spPr>
              <a:xfrm>
                <a:off x="6148469" y="3185433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DB7310B7-0080-4264-91E4-C548107F6D72}"/>
                  </a:ext>
                </a:extLst>
              </p:cNvPr>
              <p:cNvSpPr/>
              <p:nvPr/>
            </p:nvSpPr>
            <p:spPr>
              <a:xfrm>
                <a:off x="620762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45FF82DB-4737-404E-9ACA-B19B6A089EA8}"/>
                  </a:ext>
                </a:extLst>
              </p:cNvPr>
              <p:cNvSpPr/>
              <p:nvPr/>
            </p:nvSpPr>
            <p:spPr>
              <a:xfrm>
                <a:off x="6266865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43A6BFE2-F1B0-4924-9302-9DA895CA44C3}"/>
                  </a:ext>
                </a:extLst>
              </p:cNvPr>
              <p:cNvSpPr/>
              <p:nvPr/>
            </p:nvSpPr>
            <p:spPr>
              <a:xfrm>
                <a:off x="6326014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9CDDEDDC-F6C4-4D85-8B8D-DA09731DAC62}"/>
                  </a:ext>
                </a:extLst>
              </p:cNvPr>
              <p:cNvSpPr/>
              <p:nvPr/>
            </p:nvSpPr>
            <p:spPr>
              <a:xfrm>
                <a:off x="638526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DA23F74A-EE1B-414F-A58F-CB49D8A32924}"/>
                  </a:ext>
                </a:extLst>
              </p:cNvPr>
              <p:cNvSpPr/>
              <p:nvPr/>
            </p:nvSpPr>
            <p:spPr>
              <a:xfrm>
                <a:off x="6444410" y="3185432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56AFD036-E68B-45F9-9B76-E4B3A4B50800}"/>
                  </a:ext>
                </a:extLst>
              </p:cNvPr>
              <p:cNvSpPr/>
              <p:nvPr/>
            </p:nvSpPr>
            <p:spPr>
              <a:xfrm>
                <a:off x="6148469" y="3244676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2ACC9D1B-CB8B-4193-B702-DA68B92DE9F9}"/>
                  </a:ext>
                </a:extLst>
              </p:cNvPr>
              <p:cNvSpPr/>
              <p:nvPr/>
            </p:nvSpPr>
            <p:spPr>
              <a:xfrm>
                <a:off x="620762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0FBC88AB-930A-4D32-8DB1-82563BFF0EAE}"/>
                  </a:ext>
                </a:extLst>
              </p:cNvPr>
              <p:cNvSpPr/>
              <p:nvPr/>
            </p:nvSpPr>
            <p:spPr>
              <a:xfrm>
                <a:off x="6266865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74274EB1-FC6D-4C4D-965D-DEBA45892216}"/>
                  </a:ext>
                </a:extLst>
              </p:cNvPr>
              <p:cNvSpPr/>
              <p:nvPr/>
            </p:nvSpPr>
            <p:spPr>
              <a:xfrm>
                <a:off x="6326014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FE4E35D8-7704-40DC-A190-5B4E8BE44974}"/>
                  </a:ext>
                </a:extLst>
              </p:cNvPr>
              <p:cNvSpPr/>
              <p:nvPr/>
            </p:nvSpPr>
            <p:spPr>
              <a:xfrm>
                <a:off x="638526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EDB1E803-1D4D-4912-BA76-9EF947E19AF0}"/>
                  </a:ext>
                </a:extLst>
              </p:cNvPr>
              <p:cNvSpPr/>
              <p:nvPr/>
            </p:nvSpPr>
            <p:spPr>
              <a:xfrm>
                <a:off x="6444410" y="324467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7E241842-A248-438B-B3B4-37A05240BCBE}"/>
                  </a:ext>
                </a:extLst>
              </p:cNvPr>
              <p:cNvSpPr/>
              <p:nvPr/>
            </p:nvSpPr>
            <p:spPr>
              <a:xfrm>
                <a:off x="6148469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C6E092F6-1BFE-4656-9029-9A2EEE8F79FD}"/>
                  </a:ext>
                </a:extLst>
              </p:cNvPr>
              <p:cNvSpPr/>
              <p:nvPr/>
            </p:nvSpPr>
            <p:spPr>
              <a:xfrm>
                <a:off x="620762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F4A890A0-353B-4CBB-8FD1-059BE94011AD}"/>
                  </a:ext>
                </a:extLst>
              </p:cNvPr>
              <p:cNvSpPr/>
              <p:nvPr/>
            </p:nvSpPr>
            <p:spPr>
              <a:xfrm>
                <a:off x="6266865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6EFA174A-A4E5-4264-BD07-007305986AAF}"/>
                  </a:ext>
                </a:extLst>
              </p:cNvPr>
              <p:cNvSpPr/>
              <p:nvPr/>
            </p:nvSpPr>
            <p:spPr>
              <a:xfrm>
                <a:off x="632601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3FBAD25F-2FFC-4CEC-9B8A-5ED34707E666}"/>
                  </a:ext>
                </a:extLst>
              </p:cNvPr>
              <p:cNvSpPr/>
              <p:nvPr/>
            </p:nvSpPr>
            <p:spPr>
              <a:xfrm>
                <a:off x="638526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342EF4A1-21C1-45D4-B700-6EA4BF21BE00}"/>
                  </a:ext>
                </a:extLst>
              </p:cNvPr>
              <p:cNvSpPr/>
              <p:nvPr/>
            </p:nvSpPr>
            <p:spPr>
              <a:xfrm>
                <a:off x="644441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B2CCF840-70EA-4C9C-848E-B27B79A75DB1}"/>
                  </a:ext>
                </a:extLst>
              </p:cNvPr>
              <p:cNvSpPr/>
              <p:nvPr/>
            </p:nvSpPr>
            <p:spPr>
              <a:xfrm>
                <a:off x="6148469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8E311D1C-5934-4C97-809E-E996B3845BA4}"/>
                  </a:ext>
                </a:extLst>
              </p:cNvPr>
              <p:cNvSpPr/>
              <p:nvPr/>
            </p:nvSpPr>
            <p:spPr>
              <a:xfrm>
                <a:off x="620762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B13F883A-929B-46F7-A9A8-547ACE9C0471}"/>
                  </a:ext>
                </a:extLst>
              </p:cNvPr>
              <p:cNvSpPr/>
              <p:nvPr/>
            </p:nvSpPr>
            <p:spPr>
              <a:xfrm>
                <a:off x="6266865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16D72D9D-260C-42C4-B864-6AFFB236A12B}"/>
                  </a:ext>
                </a:extLst>
              </p:cNvPr>
              <p:cNvSpPr/>
              <p:nvPr/>
            </p:nvSpPr>
            <p:spPr>
              <a:xfrm>
                <a:off x="632601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57F62680-33C3-4510-A3B0-40F179FCEF84}"/>
                  </a:ext>
                </a:extLst>
              </p:cNvPr>
              <p:cNvSpPr/>
              <p:nvPr/>
            </p:nvSpPr>
            <p:spPr>
              <a:xfrm>
                <a:off x="638526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8C3F6DBC-3B3A-429F-A49A-485EF9960069}"/>
                  </a:ext>
                </a:extLst>
              </p:cNvPr>
              <p:cNvSpPr/>
              <p:nvPr/>
            </p:nvSpPr>
            <p:spPr>
              <a:xfrm>
                <a:off x="6444410" y="3363074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09CFDDBA-E518-4324-B18A-EF6E4B50B845}"/>
                  </a:ext>
                </a:extLst>
              </p:cNvPr>
              <p:cNvSpPr/>
              <p:nvPr/>
            </p:nvSpPr>
            <p:spPr>
              <a:xfrm>
                <a:off x="6148469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C8579CBC-E6AF-4829-AA1D-7B277821341A}"/>
                  </a:ext>
                </a:extLst>
              </p:cNvPr>
              <p:cNvSpPr/>
              <p:nvPr/>
            </p:nvSpPr>
            <p:spPr>
              <a:xfrm>
                <a:off x="620762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F4F87C77-9949-468A-9B86-3D4A3CB1D080}"/>
                  </a:ext>
                </a:extLst>
              </p:cNvPr>
              <p:cNvSpPr/>
              <p:nvPr/>
            </p:nvSpPr>
            <p:spPr>
              <a:xfrm>
                <a:off x="6266865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C0DAD71F-08D6-41FB-93B2-448EB15BCB30}"/>
                  </a:ext>
                </a:extLst>
              </p:cNvPr>
              <p:cNvSpPr/>
              <p:nvPr/>
            </p:nvSpPr>
            <p:spPr>
              <a:xfrm>
                <a:off x="632601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BFE5B582-FC98-4E72-9AFF-067166B79359}"/>
                  </a:ext>
                </a:extLst>
              </p:cNvPr>
              <p:cNvSpPr/>
              <p:nvPr/>
            </p:nvSpPr>
            <p:spPr>
              <a:xfrm>
                <a:off x="638526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AA87FE08-67A7-40C4-BA28-5C87D875EB1A}"/>
                  </a:ext>
                </a:extLst>
              </p:cNvPr>
              <p:cNvSpPr/>
              <p:nvPr/>
            </p:nvSpPr>
            <p:spPr>
              <a:xfrm>
                <a:off x="6444410" y="34222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601F8489-E1AB-4730-8A77-EFF164E47BCC}"/>
                  </a:ext>
                </a:extLst>
              </p:cNvPr>
              <p:cNvSpPr/>
              <p:nvPr/>
            </p:nvSpPr>
            <p:spPr>
              <a:xfrm>
                <a:off x="5734038" y="3481374"/>
                <a:ext cx="14192" cy="14096"/>
              </a:xfrm>
              <a:custGeom>
                <a:avLst/>
                <a:gdLst>
                  <a:gd name="connsiteX0" fmla="*/ 14192 w 14192"/>
                  <a:gd name="connsiteY0" fmla="*/ 7049 h 14096"/>
                  <a:gd name="connsiteX1" fmla="*/ 7144 w 14192"/>
                  <a:gd name="connsiteY1" fmla="*/ 14097 h 14096"/>
                  <a:gd name="connsiteX2" fmla="*/ 0 w 14192"/>
                  <a:gd name="connsiteY2" fmla="*/ 7049 h 14096"/>
                  <a:gd name="connsiteX3" fmla="*/ 7049 w 14192"/>
                  <a:gd name="connsiteY3" fmla="*/ 0 h 14096"/>
                  <a:gd name="connsiteX4" fmla="*/ 14192 w 14192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1049"/>
                      <a:pt x="0" y="7049"/>
                    </a:cubicBezTo>
                    <a:cubicBezTo>
                      <a:pt x="0" y="3048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D3E2442A-D936-4EBA-A666-6E82DB2DA28A}"/>
                  </a:ext>
                </a:extLst>
              </p:cNvPr>
              <p:cNvSpPr/>
              <p:nvPr/>
            </p:nvSpPr>
            <p:spPr>
              <a:xfrm>
                <a:off x="5793283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2E891E37-78A2-43D1-99C0-5F53AC4AD9D4}"/>
                  </a:ext>
                </a:extLst>
              </p:cNvPr>
              <p:cNvSpPr/>
              <p:nvPr/>
            </p:nvSpPr>
            <p:spPr>
              <a:xfrm>
                <a:off x="5852433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id="{FF5FE9C1-0A9F-4E0A-8F9E-3EF3223F9E09}"/>
                  </a:ext>
                </a:extLst>
              </p:cNvPr>
              <p:cNvSpPr/>
              <p:nvPr/>
            </p:nvSpPr>
            <p:spPr>
              <a:xfrm>
                <a:off x="591167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57C2FED7-F344-47E5-BB1E-E7CB26B335F8}"/>
                  </a:ext>
                </a:extLst>
              </p:cNvPr>
              <p:cNvSpPr/>
              <p:nvPr/>
            </p:nvSpPr>
            <p:spPr>
              <a:xfrm>
                <a:off x="597082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C95DD38F-B4B9-40A1-B7BD-EDF00AFD64F9}"/>
                  </a:ext>
                </a:extLst>
              </p:cNvPr>
              <p:cNvSpPr/>
              <p:nvPr/>
            </p:nvSpPr>
            <p:spPr>
              <a:xfrm>
                <a:off x="6030074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B1334E03-6B96-4D5A-8314-2AAB15396089}"/>
                  </a:ext>
                </a:extLst>
              </p:cNvPr>
              <p:cNvSpPr/>
              <p:nvPr/>
            </p:nvSpPr>
            <p:spPr>
              <a:xfrm>
                <a:off x="6089224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59EFDAF0-6330-4D40-B4E4-57C5891A998C}"/>
                  </a:ext>
                </a:extLst>
              </p:cNvPr>
              <p:cNvSpPr/>
              <p:nvPr/>
            </p:nvSpPr>
            <p:spPr>
              <a:xfrm>
                <a:off x="5734038" y="354062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6EDDC210-93CC-4464-BDA2-3CC18C0C693B}"/>
                  </a:ext>
                </a:extLst>
              </p:cNvPr>
              <p:cNvSpPr/>
              <p:nvPr/>
            </p:nvSpPr>
            <p:spPr>
              <a:xfrm>
                <a:off x="5793283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9E521203-1A0B-470B-B729-1B8B0AFF5A39}"/>
                  </a:ext>
                </a:extLst>
              </p:cNvPr>
              <p:cNvSpPr/>
              <p:nvPr/>
            </p:nvSpPr>
            <p:spPr>
              <a:xfrm>
                <a:off x="5852433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091C18AB-4BE0-4C09-ABC6-05334DF7826F}"/>
                  </a:ext>
                </a:extLst>
              </p:cNvPr>
              <p:cNvSpPr/>
              <p:nvPr/>
            </p:nvSpPr>
            <p:spPr>
              <a:xfrm>
                <a:off x="591167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4EA1AE17-D725-411E-AFAC-60B5A959DF4E}"/>
                  </a:ext>
                </a:extLst>
              </p:cNvPr>
              <p:cNvSpPr/>
              <p:nvPr/>
            </p:nvSpPr>
            <p:spPr>
              <a:xfrm>
                <a:off x="597082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6D6D2AB0-DEA8-4510-96C2-B8547E8A7DD6}"/>
                  </a:ext>
                </a:extLst>
              </p:cNvPr>
              <p:cNvSpPr/>
              <p:nvPr/>
            </p:nvSpPr>
            <p:spPr>
              <a:xfrm>
                <a:off x="6030074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5D2C70B9-3A29-4A3F-B9E2-02A556FB509F}"/>
                  </a:ext>
                </a:extLst>
              </p:cNvPr>
              <p:cNvSpPr/>
              <p:nvPr/>
            </p:nvSpPr>
            <p:spPr>
              <a:xfrm>
                <a:off x="6089224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B7B5EA85-B9B6-47B1-9156-980D6B0EE597}"/>
                  </a:ext>
                </a:extLst>
              </p:cNvPr>
              <p:cNvSpPr/>
              <p:nvPr/>
            </p:nvSpPr>
            <p:spPr>
              <a:xfrm>
                <a:off x="5734038" y="359977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2C8DB9BF-A31E-45AC-8271-73868A63504C}"/>
                  </a:ext>
                </a:extLst>
              </p:cNvPr>
              <p:cNvSpPr/>
              <p:nvPr/>
            </p:nvSpPr>
            <p:spPr>
              <a:xfrm>
                <a:off x="579328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3F5BC346-9C8F-4FC2-884E-BC40B09E9461}"/>
                  </a:ext>
                </a:extLst>
              </p:cNvPr>
              <p:cNvSpPr/>
              <p:nvPr/>
            </p:nvSpPr>
            <p:spPr>
              <a:xfrm>
                <a:off x="5852433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4E18F1FE-B933-45C8-9F4F-53DCCC1FA2CA}"/>
                  </a:ext>
                </a:extLst>
              </p:cNvPr>
              <p:cNvSpPr/>
              <p:nvPr/>
            </p:nvSpPr>
            <p:spPr>
              <a:xfrm>
                <a:off x="591167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8CF9F0AF-3E92-4593-88F2-0A9691F8FEA5}"/>
                  </a:ext>
                </a:extLst>
              </p:cNvPr>
              <p:cNvSpPr/>
              <p:nvPr/>
            </p:nvSpPr>
            <p:spPr>
              <a:xfrm>
                <a:off x="597082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5F8E407F-7C3D-4C6D-A845-CE6C18A4E19E}"/>
                  </a:ext>
                </a:extLst>
              </p:cNvPr>
              <p:cNvSpPr/>
              <p:nvPr/>
            </p:nvSpPr>
            <p:spPr>
              <a:xfrm>
                <a:off x="603007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65B86F18-3F82-406B-A6B8-73508323F5B1}"/>
                  </a:ext>
                </a:extLst>
              </p:cNvPr>
              <p:cNvSpPr/>
              <p:nvPr/>
            </p:nvSpPr>
            <p:spPr>
              <a:xfrm>
                <a:off x="6089224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282DBE01-A20A-44FA-B824-6B6AE5B47541}"/>
                  </a:ext>
                </a:extLst>
              </p:cNvPr>
              <p:cNvSpPr/>
              <p:nvPr/>
            </p:nvSpPr>
            <p:spPr>
              <a:xfrm>
                <a:off x="5734037" y="365901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525BA03A-821A-451C-974A-5BC54F600152}"/>
                  </a:ext>
                </a:extLst>
              </p:cNvPr>
              <p:cNvSpPr/>
              <p:nvPr/>
            </p:nvSpPr>
            <p:spPr>
              <a:xfrm>
                <a:off x="5793282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4" name="Freeform: Shape 133">
                <a:extLst>
                  <a:ext uri="{FF2B5EF4-FFF2-40B4-BE49-F238E27FC236}">
                    <a16:creationId xmlns:a16="http://schemas.microsoft.com/office/drawing/2014/main" id="{C4A1A8AE-42A8-458F-9647-2B1E0080C328}"/>
                  </a:ext>
                </a:extLst>
              </p:cNvPr>
              <p:cNvSpPr/>
              <p:nvPr/>
            </p:nvSpPr>
            <p:spPr>
              <a:xfrm>
                <a:off x="5852432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5" name="Freeform: Shape 134">
                <a:extLst>
                  <a:ext uri="{FF2B5EF4-FFF2-40B4-BE49-F238E27FC236}">
                    <a16:creationId xmlns:a16="http://schemas.microsoft.com/office/drawing/2014/main" id="{1061C57A-74C4-42DF-837D-4BD2480F5637}"/>
                  </a:ext>
                </a:extLst>
              </p:cNvPr>
              <p:cNvSpPr/>
              <p:nvPr/>
            </p:nvSpPr>
            <p:spPr>
              <a:xfrm>
                <a:off x="591167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6" name="Freeform: Shape 135">
                <a:extLst>
                  <a:ext uri="{FF2B5EF4-FFF2-40B4-BE49-F238E27FC236}">
                    <a16:creationId xmlns:a16="http://schemas.microsoft.com/office/drawing/2014/main" id="{2E72CD8D-308B-4DA6-A9E9-29C5289A64AF}"/>
                  </a:ext>
                </a:extLst>
              </p:cNvPr>
              <p:cNvSpPr/>
              <p:nvPr/>
            </p:nvSpPr>
            <p:spPr>
              <a:xfrm>
                <a:off x="597082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67DA1353-3400-4417-AE74-101830D91305}"/>
                  </a:ext>
                </a:extLst>
              </p:cNvPr>
              <p:cNvSpPr/>
              <p:nvPr/>
            </p:nvSpPr>
            <p:spPr>
              <a:xfrm>
                <a:off x="6030073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780402F0-99E7-4BC1-8B33-8C28B061254B}"/>
                  </a:ext>
                </a:extLst>
              </p:cNvPr>
              <p:cNvSpPr/>
              <p:nvPr/>
            </p:nvSpPr>
            <p:spPr>
              <a:xfrm>
                <a:off x="6089224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D8F0B222-EDEC-4F73-BFBF-EEF77FCEFE6D}"/>
                  </a:ext>
                </a:extLst>
              </p:cNvPr>
              <p:cNvSpPr/>
              <p:nvPr/>
            </p:nvSpPr>
            <p:spPr>
              <a:xfrm>
                <a:off x="5734039" y="371816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99DFF4C5-2EF0-4C23-99F5-6FBA3C2FDECA}"/>
                  </a:ext>
                </a:extLst>
              </p:cNvPr>
              <p:cNvSpPr/>
              <p:nvPr/>
            </p:nvSpPr>
            <p:spPr>
              <a:xfrm>
                <a:off x="579328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42099B1E-BE83-48FA-A883-6B86E3781583}"/>
                  </a:ext>
                </a:extLst>
              </p:cNvPr>
              <p:cNvSpPr/>
              <p:nvPr/>
            </p:nvSpPr>
            <p:spPr>
              <a:xfrm>
                <a:off x="5852434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0642570B-F261-403D-8AE5-755725C5C683}"/>
                  </a:ext>
                </a:extLst>
              </p:cNvPr>
              <p:cNvSpPr/>
              <p:nvPr/>
            </p:nvSpPr>
            <p:spPr>
              <a:xfrm>
                <a:off x="591167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3" name="Freeform: Shape 142">
                <a:extLst>
                  <a:ext uri="{FF2B5EF4-FFF2-40B4-BE49-F238E27FC236}">
                    <a16:creationId xmlns:a16="http://schemas.microsoft.com/office/drawing/2014/main" id="{0289D3E0-1FCD-421F-B82C-57D48531197C}"/>
                  </a:ext>
                </a:extLst>
              </p:cNvPr>
              <p:cNvSpPr/>
              <p:nvPr/>
            </p:nvSpPr>
            <p:spPr>
              <a:xfrm>
                <a:off x="597082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4" name="Freeform: Shape 143">
                <a:extLst>
                  <a:ext uri="{FF2B5EF4-FFF2-40B4-BE49-F238E27FC236}">
                    <a16:creationId xmlns:a16="http://schemas.microsoft.com/office/drawing/2014/main" id="{B0CDB835-A9B8-4DD1-8E4A-94CB352EBA4C}"/>
                  </a:ext>
                </a:extLst>
              </p:cNvPr>
              <p:cNvSpPr/>
              <p:nvPr/>
            </p:nvSpPr>
            <p:spPr>
              <a:xfrm>
                <a:off x="603007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A959ACD8-7B03-425E-A568-DD933FE53D29}"/>
                  </a:ext>
                </a:extLst>
              </p:cNvPr>
              <p:cNvSpPr/>
              <p:nvPr/>
            </p:nvSpPr>
            <p:spPr>
              <a:xfrm>
                <a:off x="6089225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6" name="Freeform: Shape 145">
                <a:extLst>
                  <a:ext uri="{FF2B5EF4-FFF2-40B4-BE49-F238E27FC236}">
                    <a16:creationId xmlns:a16="http://schemas.microsoft.com/office/drawing/2014/main" id="{C1417EAD-6931-45DD-A71C-649A3A1E1742}"/>
                  </a:ext>
                </a:extLst>
              </p:cNvPr>
              <p:cNvSpPr/>
              <p:nvPr/>
            </p:nvSpPr>
            <p:spPr>
              <a:xfrm>
                <a:off x="5734040" y="377741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id="{3F8F5897-91C8-4949-B3E2-08E8C4D10561}"/>
                  </a:ext>
                </a:extLst>
              </p:cNvPr>
              <p:cNvSpPr/>
              <p:nvPr/>
            </p:nvSpPr>
            <p:spPr>
              <a:xfrm>
                <a:off x="5793285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8" name="Freeform: Shape 147">
                <a:extLst>
                  <a:ext uri="{FF2B5EF4-FFF2-40B4-BE49-F238E27FC236}">
                    <a16:creationId xmlns:a16="http://schemas.microsoft.com/office/drawing/2014/main" id="{818AF2B2-848E-432A-853D-4171DB436AB9}"/>
                  </a:ext>
                </a:extLst>
              </p:cNvPr>
              <p:cNvSpPr/>
              <p:nvPr/>
            </p:nvSpPr>
            <p:spPr>
              <a:xfrm>
                <a:off x="5852436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9" name="Freeform: Shape 148">
                <a:extLst>
                  <a:ext uri="{FF2B5EF4-FFF2-40B4-BE49-F238E27FC236}">
                    <a16:creationId xmlns:a16="http://schemas.microsoft.com/office/drawing/2014/main" id="{A95D8E15-C401-4021-A442-B2B29505E22D}"/>
                  </a:ext>
                </a:extLst>
              </p:cNvPr>
              <p:cNvSpPr/>
              <p:nvPr/>
            </p:nvSpPr>
            <p:spPr>
              <a:xfrm>
                <a:off x="5911683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91B6E7C4-CA47-4FE7-84A9-629E655725F3}"/>
                  </a:ext>
                </a:extLst>
              </p:cNvPr>
              <p:cNvSpPr/>
              <p:nvPr/>
            </p:nvSpPr>
            <p:spPr>
              <a:xfrm>
                <a:off x="5970835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AD49B82B-2837-42BA-9DE4-DF33E912C8C5}"/>
                  </a:ext>
                </a:extLst>
              </p:cNvPr>
              <p:cNvSpPr/>
              <p:nvPr/>
            </p:nvSpPr>
            <p:spPr>
              <a:xfrm>
                <a:off x="6030082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2" name="Freeform: Shape 151">
                <a:extLst>
                  <a:ext uri="{FF2B5EF4-FFF2-40B4-BE49-F238E27FC236}">
                    <a16:creationId xmlns:a16="http://schemas.microsoft.com/office/drawing/2014/main" id="{173AEBBC-7300-434A-90D2-797E21B1434C}"/>
                  </a:ext>
                </a:extLst>
              </p:cNvPr>
              <p:cNvSpPr/>
              <p:nvPr/>
            </p:nvSpPr>
            <p:spPr>
              <a:xfrm>
                <a:off x="6089231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3" name="Freeform: Shape 152">
                <a:extLst>
                  <a:ext uri="{FF2B5EF4-FFF2-40B4-BE49-F238E27FC236}">
                    <a16:creationId xmlns:a16="http://schemas.microsoft.com/office/drawing/2014/main" id="{079F400B-1FBB-4723-AE19-B242DD4F5F4D}"/>
                  </a:ext>
                </a:extLst>
              </p:cNvPr>
              <p:cNvSpPr/>
              <p:nvPr/>
            </p:nvSpPr>
            <p:spPr>
              <a:xfrm>
                <a:off x="6148476" y="3481374"/>
                <a:ext cx="14097" cy="14096"/>
              </a:xfrm>
              <a:custGeom>
                <a:avLst/>
                <a:gdLst>
                  <a:gd name="connsiteX0" fmla="*/ 14097 w 14097"/>
                  <a:gd name="connsiteY0" fmla="*/ 7049 h 14096"/>
                  <a:gd name="connsiteX1" fmla="*/ 7049 w 14097"/>
                  <a:gd name="connsiteY1" fmla="*/ 14097 h 14096"/>
                  <a:gd name="connsiteX2" fmla="*/ 0 w 14097"/>
                  <a:gd name="connsiteY2" fmla="*/ 7049 h 14096"/>
                  <a:gd name="connsiteX3" fmla="*/ 7049 w 14097"/>
                  <a:gd name="connsiteY3" fmla="*/ 0 h 14096"/>
                  <a:gd name="connsiteX4" fmla="*/ 14097 w 14097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4" name="Freeform: Shape 153">
                <a:extLst>
                  <a:ext uri="{FF2B5EF4-FFF2-40B4-BE49-F238E27FC236}">
                    <a16:creationId xmlns:a16="http://schemas.microsoft.com/office/drawing/2014/main" id="{F3220893-28AF-4796-89C4-497A3E0F7375}"/>
                  </a:ext>
                </a:extLst>
              </p:cNvPr>
              <p:cNvSpPr/>
              <p:nvPr/>
            </p:nvSpPr>
            <p:spPr>
              <a:xfrm>
                <a:off x="6207627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5" name="Freeform: Shape 154">
                <a:extLst>
                  <a:ext uri="{FF2B5EF4-FFF2-40B4-BE49-F238E27FC236}">
                    <a16:creationId xmlns:a16="http://schemas.microsoft.com/office/drawing/2014/main" id="{E37B6154-8BF3-4B1F-8CE6-4E1F92E2A756}"/>
                  </a:ext>
                </a:extLst>
              </p:cNvPr>
              <p:cNvSpPr/>
              <p:nvPr/>
            </p:nvSpPr>
            <p:spPr>
              <a:xfrm>
                <a:off x="626687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9 w 14096"/>
                  <a:gd name="connsiteY1" fmla="*/ 14097 h 14096"/>
                  <a:gd name="connsiteX2" fmla="*/ 0 w 14096"/>
                  <a:gd name="connsiteY2" fmla="*/ 7049 h 14096"/>
                  <a:gd name="connsiteX3" fmla="*/ 7049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6" name="Freeform: Shape 155">
                <a:extLst>
                  <a:ext uri="{FF2B5EF4-FFF2-40B4-BE49-F238E27FC236}">
                    <a16:creationId xmlns:a16="http://schemas.microsoft.com/office/drawing/2014/main" id="{AF054118-31C5-405F-98FD-C52552668115}"/>
                  </a:ext>
                </a:extLst>
              </p:cNvPr>
              <p:cNvSpPr/>
              <p:nvPr/>
            </p:nvSpPr>
            <p:spPr>
              <a:xfrm>
                <a:off x="632602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7" name="Freeform: Shape 156">
                <a:extLst>
                  <a:ext uri="{FF2B5EF4-FFF2-40B4-BE49-F238E27FC236}">
                    <a16:creationId xmlns:a16="http://schemas.microsoft.com/office/drawing/2014/main" id="{BC580ECA-94B5-4EEE-8B3E-D13068010A85}"/>
                  </a:ext>
                </a:extLst>
              </p:cNvPr>
              <p:cNvSpPr/>
              <p:nvPr/>
            </p:nvSpPr>
            <p:spPr>
              <a:xfrm>
                <a:off x="638526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8" name="Freeform: Shape 157">
                <a:extLst>
                  <a:ext uri="{FF2B5EF4-FFF2-40B4-BE49-F238E27FC236}">
                    <a16:creationId xmlns:a16="http://schemas.microsoft.com/office/drawing/2014/main" id="{B5EC5FD6-0D19-498D-BDFC-1C65B1405374}"/>
                  </a:ext>
                </a:extLst>
              </p:cNvPr>
              <p:cNvSpPr/>
              <p:nvPr/>
            </p:nvSpPr>
            <p:spPr>
              <a:xfrm>
                <a:off x="6444417" y="348137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9" name="Freeform: Shape 158">
                <a:extLst>
                  <a:ext uri="{FF2B5EF4-FFF2-40B4-BE49-F238E27FC236}">
                    <a16:creationId xmlns:a16="http://schemas.microsoft.com/office/drawing/2014/main" id="{1F47A1FC-F8D5-4DF4-B1D1-0B0F9CD2BD6C}"/>
                  </a:ext>
                </a:extLst>
              </p:cNvPr>
              <p:cNvSpPr/>
              <p:nvPr/>
            </p:nvSpPr>
            <p:spPr>
              <a:xfrm>
                <a:off x="6148476" y="3540622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0" name="Freeform: Shape 159">
                <a:extLst>
                  <a:ext uri="{FF2B5EF4-FFF2-40B4-BE49-F238E27FC236}">
                    <a16:creationId xmlns:a16="http://schemas.microsoft.com/office/drawing/2014/main" id="{503D5622-B726-487F-B57C-23162F37592D}"/>
                  </a:ext>
                </a:extLst>
              </p:cNvPr>
              <p:cNvSpPr/>
              <p:nvPr/>
            </p:nvSpPr>
            <p:spPr>
              <a:xfrm>
                <a:off x="6207627" y="354062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1" name="Freeform: Shape 160">
                <a:extLst>
                  <a:ext uri="{FF2B5EF4-FFF2-40B4-BE49-F238E27FC236}">
                    <a16:creationId xmlns:a16="http://schemas.microsoft.com/office/drawing/2014/main" id="{25E5A90C-2EF7-4B6F-A358-5BB4E600DD66}"/>
                  </a:ext>
                </a:extLst>
              </p:cNvPr>
              <p:cNvSpPr/>
              <p:nvPr/>
            </p:nvSpPr>
            <p:spPr>
              <a:xfrm>
                <a:off x="6266872" y="35406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2" name="Freeform: Shape 161">
                <a:extLst>
                  <a:ext uri="{FF2B5EF4-FFF2-40B4-BE49-F238E27FC236}">
                    <a16:creationId xmlns:a16="http://schemas.microsoft.com/office/drawing/2014/main" id="{302D610A-8A29-4084-9D8E-4D2CC0453FA3}"/>
                  </a:ext>
                </a:extLst>
              </p:cNvPr>
              <p:cNvSpPr/>
              <p:nvPr/>
            </p:nvSpPr>
            <p:spPr>
              <a:xfrm>
                <a:off x="6326022" y="354062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3" name="Freeform: Shape 162">
                <a:extLst>
                  <a:ext uri="{FF2B5EF4-FFF2-40B4-BE49-F238E27FC236}">
                    <a16:creationId xmlns:a16="http://schemas.microsoft.com/office/drawing/2014/main" id="{4512BE54-08BA-409A-9F16-0B3A63534F25}"/>
                  </a:ext>
                </a:extLst>
              </p:cNvPr>
              <p:cNvSpPr/>
              <p:nvPr/>
            </p:nvSpPr>
            <p:spPr>
              <a:xfrm>
                <a:off x="6385268" y="354063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4" name="Freeform: Shape 163">
                <a:extLst>
                  <a:ext uri="{FF2B5EF4-FFF2-40B4-BE49-F238E27FC236}">
                    <a16:creationId xmlns:a16="http://schemas.microsoft.com/office/drawing/2014/main" id="{21517A1B-623C-4FB6-A8DE-C70DE126139A}"/>
                  </a:ext>
                </a:extLst>
              </p:cNvPr>
              <p:cNvSpPr/>
              <p:nvPr/>
            </p:nvSpPr>
            <p:spPr>
              <a:xfrm>
                <a:off x="6444417" y="3540631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5" name="Freeform: Shape 164">
                <a:extLst>
                  <a:ext uri="{FF2B5EF4-FFF2-40B4-BE49-F238E27FC236}">
                    <a16:creationId xmlns:a16="http://schemas.microsoft.com/office/drawing/2014/main" id="{8F788AA1-211E-4C56-B36D-9863A62BC9E9}"/>
                  </a:ext>
                </a:extLst>
              </p:cNvPr>
              <p:cNvSpPr/>
              <p:nvPr/>
            </p:nvSpPr>
            <p:spPr>
              <a:xfrm>
                <a:off x="6148476" y="3599781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6" name="Freeform: Shape 165">
                <a:extLst>
                  <a:ext uri="{FF2B5EF4-FFF2-40B4-BE49-F238E27FC236}">
                    <a16:creationId xmlns:a16="http://schemas.microsoft.com/office/drawing/2014/main" id="{8B12D240-C258-4FE9-A423-E46A6773F17B}"/>
                  </a:ext>
                </a:extLst>
              </p:cNvPr>
              <p:cNvSpPr/>
              <p:nvPr/>
            </p:nvSpPr>
            <p:spPr>
              <a:xfrm>
                <a:off x="6207627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7" name="Freeform: Shape 166">
                <a:extLst>
                  <a:ext uri="{FF2B5EF4-FFF2-40B4-BE49-F238E27FC236}">
                    <a16:creationId xmlns:a16="http://schemas.microsoft.com/office/drawing/2014/main" id="{1A0AAA9A-6C12-4257-AC9C-FBFA0F0EEE0F}"/>
                  </a:ext>
                </a:extLst>
              </p:cNvPr>
              <p:cNvSpPr/>
              <p:nvPr/>
            </p:nvSpPr>
            <p:spPr>
              <a:xfrm>
                <a:off x="626687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8" name="Freeform: Shape 167">
                <a:extLst>
                  <a:ext uri="{FF2B5EF4-FFF2-40B4-BE49-F238E27FC236}">
                    <a16:creationId xmlns:a16="http://schemas.microsoft.com/office/drawing/2014/main" id="{61819836-2D65-4DA6-B1B2-20437FAD689A}"/>
                  </a:ext>
                </a:extLst>
              </p:cNvPr>
              <p:cNvSpPr/>
              <p:nvPr/>
            </p:nvSpPr>
            <p:spPr>
              <a:xfrm>
                <a:off x="632602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9" name="Freeform: Shape 168">
                <a:extLst>
                  <a:ext uri="{FF2B5EF4-FFF2-40B4-BE49-F238E27FC236}">
                    <a16:creationId xmlns:a16="http://schemas.microsoft.com/office/drawing/2014/main" id="{F89C4CF7-D75F-44C1-BC4D-DE7AA1E0D642}"/>
                  </a:ext>
                </a:extLst>
              </p:cNvPr>
              <p:cNvSpPr/>
              <p:nvPr/>
            </p:nvSpPr>
            <p:spPr>
              <a:xfrm>
                <a:off x="6385268" y="359978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0" name="Freeform: Shape 169">
                <a:extLst>
                  <a:ext uri="{FF2B5EF4-FFF2-40B4-BE49-F238E27FC236}">
                    <a16:creationId xmlns:a16="http://schemas.microsoft.com/office/drawing/2014/main" id="{A00CB392-768D-49BF-BA72-092945C55ACD}"/>
                  </a:ext>
                </a:extLst>
              </p:cNvPr>
              <p:cNvSpPr/>
              <p:nvPr/>
            </p:nvSpPr>
            <p:spPr>
              <a:xfrm>
                <a:off x="6444417" y="359978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1" name="Freeform: Shape 170">
                <a:extLst>
                  <a:ext uri="{FF2B5EF4-FFF2-40B4-BE49-F238E27FC236}">
                    <a16:creationId xmlns:a16="http://schemas.microsoft.com/office/drawing/2014/main" id="{CF276FAA-41F5-4B48-9482-8481D80FD916}"/>
                  </a:ext>
                </a:extLst>
              </p:cNvPr>
              <p:cNvSpPr/>
              <p:nvPr/>
            </p:nvSpPr>
            <p:spPr>
              <a:xfrm>
                <a:off x="6148476" y="3659026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2" name="Freeform: Shape 171">
                <a:extLst>
                  <a:ext uri="{FF2B5EF4-FFF2-40B4-BE49-F238E27FC236}">
                    <a16:creationId xmlns:a16="http://schemas.microsoft.com/office/drawing/2014/main" id="{B023AAE1-1E09-438C-94E4-1AA2E1261749}"/>
                  </a:ext>
                </a:extLst>
              </p:cNvPr>
              <p:cNvSpPr/>
              <p:nvPr/>
            </p:nvSpPr>
            <p:spPr>
              <a:xfrm>
                <a:off x="620762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3" name="Freeform: Shape 172">
                <a:extLst>
                  <a:ext uri="{FF2B5EF4-FFF2-40B4-BE49-F238E27FC236}">
                    <a16:creationId xmlns:a16="http://schemas.microsoft.com/office/drawing/2014/main" id="{6AF45571-CE43-461D-A8D7-2B47BADAC7A2}"/>
                  </a:ext>
                </a:extLst>
              </p:cNvPr>
              <p:cNvSpPr/>
              <p:nvPr/>
            </p:nvSpPr>
            <p:spPr>
              <a:xfrm>
                <a:off x="626687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4" name="Freeform: Shape 173">
                <a:extLst>
                  <a:ext uri="{FF2B5EF4-FFF2-40B4-BE49-F238E27FC236}">
                    <a16:creationId xmlns:a16="http://schemas.microsoft.com/office/drawing/2014/main" id="{D5EB8CB6-6D13-433E-A200-C3F33606CBA0}"/>
                  </a:ext>
                </a:extLst>
              </p:cNvPr>
              <p:cNvSpPr/>
              <p:nvPr/>
            </p:nvSpPr>
            <p:spPr>
              <a:xfrm>
                <a:off x="632602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5" name="Freeform: Shape 174">
                <a:extLst>
                  <a:ext uri="{FF2B5EF4-FFF2-40B4-BE49-F238E27FC236}">
                    <a16:creationId xmlns:a16="http://schemas.microsoft.com/office/drawing/2014/main" id="{F97E0D79-0FE9-4E61-B180-D44663AE43FB}"/>
                  </a:ext>
                </a:extLst>
              </p:cNvPr>
              <p:cNvSpPr/>
              <p:nvPr/>
            </p:nvSpPr>
            <p:spPr>
              <a:xfrm>
                <a:off x="6385268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6" name="Freeform: Shape 175">
                <a:extLst>
                  <a:ext uri="{FF2B5EF4-FFF2-40B4-BE49-F238E27FC236}">
                    <a16:creationId xmlns:a16="http://schemas.microsoft.com/office/drawing/2014/main" id="{0E7A30CB-3A49-440A-8BFF-DDECDE64AFB9}"/>
                  </a:ext>
                </a:extLst>
              </p:cNvPr>
              <p:cNvSpPr/>
              <p:nvPr/>
            </p:nvSpPr>
            <p:spPr>
              <a:xfrm>
                <a:off x="644441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7" name="Freeform: Shape 176">
                <a:extLst>
                  <a:ext uri="{FF2B5EF4-FFF2-40B4-BE49-F238E27FC236}">
                    <a16:creationId xmlns:a16="http://schemas.microsoft.com/office/drawing/2014/main" id="{2C9C1DFA-72DD-49AD-8233-893910818926}"/>
                  </a:ext>
                </a:extLst>
              </p:cNvPr>
              <p:cNvSpPr/>
              <p:nvPr/>
            </p:nvSpPr>
            <p:spPr>
              <a:xfrm>
                <a:off x="6148476" y="3718177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8" name="Freeform: Shape 177">
                <a:extLst>
                  <a:ext uri="{FF2B5EF4-FFF2-40B4-BE49-F238E27FC236}">
                    <a16:creationId xmlns:a16="http://schemas.microsoft.com/office/drawing/2014/main" id="{01E06A40-B44B-42D2-8166-86EA71277133}"/>
                  </a:ext>
                </a:extLst>
              </p:cNvPr>
              <p:cNvSpPr/>
              <p:nvPr/>
            </p:nvSpPr>
            <p:spPr>
              <a:xfrm>
                <a:off x="6207627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9" name="Freeform: Shape 178">
                <a:extLst>
                  <a:ext uri="{FF2B5EF4-FFF2-40B4-BE49-F238E27FC236}">
                    <a16:creationId xmlns:a16="http://schemas.microsoft.com/office/drawing/2014/main" id="{AAD1390C-B164-4DA1-8585-4920E900C857}"/>
                  </a:ext>
                </a:extLst>
              </p:cNvPr>
              <p:cNvSpPr/>
              <p:nvPr/>
            </p:nvSpPr>
            <p:spPr>
              <a:xfrm>
                <a:off x="626687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0" name="Freeform: Shape 179">
                <a:extLst>
                  <a:ext uri="{FF2B5EF4-FFF2-40B4-BE49-F238E27FC236}">
                    <a16:creationId xmlns:a16="http://schemas.microsoft.com/office/drawing/2014/main" id="{6E37C65D-A0AE-4C3D-871A-FC32207011DF}"/>
                  </a:ext>
                </a:extLst>
              </p:cNvPr>
              <p:cNvSpPr/>
              <p:nvPr/>
            </p:nvSpPr>
            <p:spPr>
              <a:xfrm>
                <a:off x="632602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1" name="Freeform: Shape 180">
                <a:extLst>
                  <a:ext uri="{FF2B5EF4-FFF2-40B4-BE49-F238E27FC236}">
                    <a16:creationId xmlns:a16="http://schemas.microsoft.com/office/drawing/2014/main" id="{0F946D8A-AA88-4AD8-8CFC-060E4352D7C7}"/>
                  </a:ext>
                </a:extLst>
              </p:cNvPr>
              <p:cNvSpPr/>
              <p:nvPr/>
            </p:nvSpPr>
            <p:spPr>
              <a:xfrm>
                <a:off x="6385268" y="371817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2" name="Freeform: Shape 181">
                <a:extLst>
                  <a:ext uri="{FF2B5EF4-FFF2-40B4-BE49-F238E27FC236}">
                    <a16:creationId xmlns:a16="http://schemas.microsoft.com/office/drawing/2014/main" id="{26C69E7E-139D-4304-9A47-E443E0325007}"/>
                  </a:ext>
                </a:extLst>
              </p:cNvPr>
              <p:cNvSpPr/>
              <p:nvPr/>
            </p:nvSpPr>
            <p:spPr>
              <a:xfrm>
                <a:off x="6444417" y="371817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3" name="Freeform: Shape 182">
                <a:extLst>
                  <a:ext uri="{FF2B5EF4-FFF2-40B4-BE49-F238E27FC236}">
                    <a16:creationId xmlns:a16="http://schemas.microsoft.com/office/drawing/2014/main" id="{643619BB-998A-4688-9EA8-E1A29493B652}"/>
                  </a:ext>
                </a:extLst>
              </p:cNvPr>
              <p:cNvSpPr/>
              <p:nvPr/>
            </p:nvSpPr>
            <p:spPr>
              <a:xfrm>
                <a:off x="6148472" y="3777419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4" name="Freeform: Shape 183">
                <a:extLst>
                  <a:ext uri="{FF2B5EF4-FFF2-40B4-BE49-F238E27FC236}">
                    <a16:creationId xmlns:a16="http://schemas.microsoft.com/office/drawing/2014/main" id="{CA567F32-881E-43C4-BBB0-CDDAFDD276A3}"/>
                  </a:ext>
                </a:extLst>
              </p:cNvPr>
              <p:cNvSpPr/>
              <p:nvPr/>
            </p:nvSpPr>
            <p:spPr>
              <a:xfrm>
                <a:off x="6207622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5" name="Freeform: Shape 184">
                <a:extLst>
                  <a:ext uri="{FF2B5EF4-FFF2-40B4-BE49-F238E27FC236}">
                    <a16:creationId xmlns:a16="http://schemas.microsoft.com/office/drawing/2014/main" id="{D1E4C6D4-84CE-4DDC-AC0F-FEDBD9A4BC7B}"/>
                  </a:ext>
                </a:extLst>
              </p:cNvPr>
              <p:cNvSpPr/>
              <p:nvPr/>
            </p:nvSpPr>
            <p:spPr>
              <a:xfrm>
                <a:off x="6266868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6" name="Freeform: Shape 185">
                <a:extLst>
                  <a:ext uri="{FF2B5EF4-FFF2-40B4-BE49-F238E27FC236}">
                    <a16:creationId xmlns:a16="http://schemas.microsoft.com/office/drawing/2014/main" id="{0A2F5831-8F83-4A7E-8185-CA727AF7CAA1}"/>
                  </a:ext>
                </a:extLst>
              </p:cNvPr>
              <p:cNvSpPr/>
              <p:nvPr/>
            </p:nvSpPr>
            <p:spPr>
              <a:xfrm>
                <a:off x="6326024" y="3777383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7" name="Freeform: Shape 186">
                <a:extLst>
                  <a:ext uri="{FF2B5EF4-FFF2-40B4-BE49-F238E27FC236}">
                    <a16:creationId xmlns:a16="http://schemas.microsoft.com/office/drawing/2014/main" id="{33B1C91A-AFEE-4375-83C7-8C346ECB6CB6}"/>
                  </a:ext>
                </a:extLst>
              </p:cNvPr>
              <p:cNvSpPr/>
              <p:nvPr/>
            </p:nvSpPr>
            <p:spPr>
              <a:xfrm>
                <a:off x="6385287" y="377742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8" name="Freeform: Shape 187">
                <a:extLst>
                  <a:ext uri="{FF2B5EF4-FFF2-40B4-BE49-F238E27FC236}">
                    <a16:creationId xmlns:a16="http://schemas.microsoft.com/office/drawing/2014/main" id="{8F328456-0E85-48D3-820F-81CCF861C7C0}"/>
                  </a:ext>
                </a:extLst>
              </p:cNvPr>
              <p:cNvSpPr/>
              <p:nvPr/>
            </p:nvSpPr>
            <p:spPr>
              <a:xfrm>
                <a:off x="6444424" y="37774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315699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aut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Forme libre : Forme 36">
            <a:extLst>
              <a:ext uri="{FF2B5EF4-FFF2-40B4-BE49-F238E27FC236}">
                <a16:creationId xmlns:a16="http://schemas.microsoft.com/office/drawing/2014/main" id="{9B6909CF-743B-4DF1-8060-7377C3B0EC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408103" y="-15159"/>
            <a:ext cx="4902679" cy="4616801"/>
          </a:xfrm>
          <a:custGeom>
            <a:avLst/>
            <a:gdLst>
              <a:gd name="connsiteX0" fmla="*/ 1825048 w 6355652"/>
              <a:gd name="connsiteY0" fmla="*/ 0 h 6050127"/>
              <a:gd name="connsiteX1" fmla="*/ 4530604 w 6355652"/>
              <a:gd name="connsiteY1" fmla="*/ 0 h 6050127"/>
              <a:gd name="connsiteX2" fmla="*/ 4692567 w 6355652"/>
              <a:gd name="connsiteY2" fmla="*/ 78022 h 6050127"/>
              <a:gd name="connsiteX3" fmla="*/ 6355652 w 6355652"/>
              <a:gd name="connsiteY3" fmla="*/ 2872301 h 6050127"/>
              <a:gd name="connsiteX4" fmla="*/ 3177826 w 6355652"/>
              <a:gd name="connsiteY4" fmla="*/ 6050127 h 6050127"/>
              <a:gd name="connsiteX5" fmla="*/ 0 w 6355652"/>
              <a:gd name="connsiteY5" fmla="*/ 2872301 h 6050127"/>
              <a:gd name="connsiteX6" fmla="*/ 1663086 w 6355652"/>
              <a:gd name="connsiteY6" fmla="*/ 78022 h 6050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5652" h="6050127">
                <a:moveTo>
                  <a:pt x="1825048" y="0"/>
                </a:moveTo>
                <a:lnTo>
                  <a:pt x="4530604" y="0"/>
                </a:lnTo>
                <a:lnTo>
                  <a:pt x="4692567" y="78022"/>
                </a:lnTo>
                <a:cubicBezTo>
                  <a:pt x="5683175" y="616152"/>
                  <a:pt x="6355652" y="1665694"/>
                  <a:pt x="6355652" y="2872301"/>
                </a:cubicBezTo>
                <a:cubicBezTo>
                  <a:pt x="6355652" y="4627366"/>
                  <a:pt x="4932891" y="6050127"/>
                  <a:pt x="3177826" y="6050127"/>
                </a:cubicBezTo>
                <a:cubicBezTo>
                  <a:pt x="1422761" y="6050127"/>
                  <a:pt x="0" y="4627366"/>
                  <a:pt x="0" y="2872301"/>
                </a:cubicBezTo>
                <a:cubicBezTo>
                  <a:pt x="0" y="1665694"/>
                  <a:pt x="672477" y="616152"/>
                  <a:pt x="1663086" y="78022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grpSp>
        <p:nvGrpSpPr>
          <p:cNvPr id="38" name="Groupe 37">
            <a:extLst>
              <a:ext uri="{FF2B5EF4-FFF2-40B4-BE49-F238E27FC236}">
                <a16:creationId xmlns:a16="http://schemas.microsoft.com/office/drawing/2014/main" id="{5525794F-443C-40B3-AC9C-14F574B04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1479558"/>
            <a:ext cx="1861854" cy="717514"/>
            <a:chOff x="0" y="1479558"/>
            <a:chExt cx="1861854" cy="717514"/>
          </a:xfrm>
          <a:solidFill>
            <a:schemeClr val="tx1"/>
          </a:solidFill>
        </p:grpSpPr>
        <p:sp>
          <p:nvSpPr>
            <p:cNvPr id="39" name="Forme libre : Forme 38">
              <a:extLst>
                <a:ext uri="{FF2B5EF4-FFF2-40B4-BE49-F238E27FC236}">
                  <a16:creationId xmlns:a16="http://schemas.microsoft.com/office/drawing/2014/main" id="{D60C3E59-61BE-442E-9897-D92166F40D31}"/>
                </a:ext>
              </a:extLst>
            </p:cNvPr>
            <p:cNvSpPr/>
            <p:nvPr/>
          </p:nvSpPr>
          <p:spPr>
            <a:xfrm>
              <a:off x="0" y="147955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0" name="Forme libre : Forme 39">
              <a:extLst>
                <a:ext uri="{FF2B5EF4-FFF2-40B4-BE49-F238E27FC236}">
                  <a16:creationId xmlns:a16="http://schemas.microsoft.com/office/drawing/2014/main" id="{12C7B4DA-5162-484A-9B4D-A784EF13976B}"/>
                </a:ext>
              </a:extLst>
            </p:cNvPr>
            <p:cNvSpPr/>
            <p:nvPr/>
          </p:nvSpPr>
          <p:spPr>
            <a:xfrm>
              <a:off x="0" y="191929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41" name="Forme libre : Forme 40">
            <a:extLst>
              <a:ext uri="{FF2B5EF4-FFF2-40B4-BE49-F238E27FC236}">
                <a16:creationId xmlns:a16="http://schemas.microsoft.com/office/drawing/2014/main" id="{1E3F66BB-BDA3-4747-BDE0-3D814CBE5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417246" y="-12193"/>
            <a:ext cx="4902679" cy="4616801"/>
          </a:xfrm>
          <a:custGeom>
            <a:avLst/>
            <a:gdLst>
              <a:gd name="connsiteX0" fmla="*/ 1825048 w 6355652"/>
              <a:gd name="connsiteY0" fmla="*/ 0 h 6050127"/>
              <a:gd name="connsiteX1" fmla="*/ 4530604 w 6355652"/>
              <a:gd name="connsiteY1" fmla="*/ 0 h 6050127"/>
              <a:gd name="connsiteX2" fmla="*/ 4692567 w 6355652"/>
              <a:gd name="connsiteY2" fmla="*/ 78022 h 6050127"/>
              <a:gd name="connsiteX3" fmla="*/ 6355652 w 6355652"/>
              <a:gd name="connsiteY3" fmla="*/ 2872301 h 6050127"/>
              <a:gd name="connsiteX4" fmla="*/ 3177826 w 6355652"/>
              <a:gd name="connsiteY4" fmla="*/ 6050127 h 6050127"/>
              <a:gd name="connsiteX5" fmla="*/ 0 w 6355652"/>
              <a:gd name="connsiteY5" fmla="*/ 2872301 h 6050127"/>
              <a:gd name="connsiteX6" fmla="*/ 1663086 w 6355652"/>
              <a:gd name="connsiteY6" fmla="*/ 78022 h 6050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5652" h="6050127">
                <a:moveTo>
                  <a:pt x="1825048" y="0"/>
                </a:moveTo>
                <a:lnTo>
                  <a:pt x="4530604" y="0"/>
                </a:lnTo>
                <a:lnTo>
                  <a:pt x="4692567" y="78022"/>
                </a:lnTo>
                <a:cubicBezTo>
                  <a:pt x="5683175" y="616152"/>
                  <a:pt x="6355652" y="1665694"/>
                  <a:pt x="6355652" y="2872301"/>
                </a:cubicBezTo>
                <a:cubicBezTo>
                  <a:pt x="6355652" y="4627366"/>
                  <a:pt x="4932891" y="6050127"/>
                  <a:pt x="3177826" y="6050127"/>
                </a:cubicBezTo>
                <a:cubicBezTo>
                  <a:pt x="1422761" y="6050127"/>
                  <a:pt x="0" y="4627366"/>
                  <a:pt x="0" y="2872301"/>
                </a:cubicBezTo>
                <a:cubicBezTo>
                  <a:pt x="0" y="1665694"/>
                  <a:pt x="672477" y="616152"/>
                  <a:pt x="1663086" y="78022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 useBgFill="1">
        <p:nvSpPr>
          <p:cNvPr id="42" name="Forme libre : Forme 41">
            <a:extLst>
              <a:ext uri="{FF2B5EF4-FFF2-40B4-BE49-F238E27FC236}">
                <a16:creationId xmlns:a16="http://schemas.microsoft.com/office/drawing/2014/main" id="{FA21FCC9-56C2-419C-BADF-9C928DDAD2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305243" y="-12192"/>
            <a:ext cx="4902678" cy="4544235"/>
          </a:xfrm>
          <a:custGeom>
            <a:avLst/>
            <a:gdLst>
              <a:gd name="connsiteX0" fmla="*/ 1529549 w 6355652"/>
              <a:gd name="connsiteY0" fmla="*/ 0 h 5890980"/>
              <a:gd name="connsiteX1" fmla="*/ 4826104 w 6355652"/>
              <a:gd name="connsiteY1" fmla="*/ 0 h 5890980"/>
              <a:gd name="connsiteX2" fmla="*/ 4954579 w 6355652"/>
              <a:gd name="connsiteY2" fmla="*/ 78051 h 5890980"/>
              <a:gd name="connsiteX3" fmla="*/ 6355652 w 6355652"/>
              <a:gd name="connsiteY3" fmla="*/ 2713154 h 5890980"/>
              <a:gd name="connsiteX4" fmla="*/ 3177826 w 6355652"/>
              <a:gd name="connsiteY4" fmla="*/ 5890980 h 5890980"/>
              <a:gd name="connsiteX5" fmla="*/ 0 w 6355652"/>
              <a:gd name="connsiteY5" fmla="*/ 2713154 h 5890980"/>
              <a:gd name="connsiteX6" fmla="*/ 1401073 w 6355652"/>
              <a:gd name="connsiteY6" fmla="*/ 78051 h 5890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5652" h="5890980">
                <a:moveTo>
                  <a:pt x="1529549" y="0"/>
                </a:moveTo>
                <a:lnTo>
                  <a:pt x="4826104" y="0"/>
                </a:lnTo>
                <a:lnTo>
                  <a:pt x="4954579" y="78051"/>
                </a:lnTo>
                <a:cubicBezTo>
                  <a:pt x="5799886" y="649129"/>
                  <a:pt x="6355652" y="1616239"/>
                  <a:pt x="6355652" y="2713154"/>
                </a:cubicBezTo>
                <a:cubicBezTo>
                  <a:pt x="6355652" y="4468219"/>
                  <a:pt x="4932891" y="5890980"/>
                  <a:pt x="3177826" y="5890980"/>
                </a:cubicBezTo>
                <a:cubicBezTo>
                  <a:pt x="1422761" y="5890980"/>
                  <a:pt x="0" y="4468219"/>
                  <a:pt x="0" y="2713154"/>
                </a:cubicBezTo>
                <a:cubicBezTo>
                  <a:pt x="0" y="1616239"/>
                  <a:pt x="555766" y="649129"/>
                  <a:pt x="1401073" y="78051"/>
                </a:cubicBezTo>
                <a:close/>
              </a:path>
            </a:pathLst>
          </a:cu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43" name="Titre 1">
            <a:extLst>
              <a:ext uri="{FF2B5EF4-FFF2-40B4-BE49-F238E27FC236}">
                <a16:creationId xmlns:a16="http://schemas.microsoft.com/office/drawing/2014/main" id="{464FCAEB-7D76-4806-B8EA-F97A887CED7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760765" y="324937"/>
            <a:ext cx="4024032" cy="2885715"/>
          </a:xfrm>
        </p:spPr>
        <p:txBody>
          <a:bodyPr rtlCol="0"/>
          <a:lstStyle>
            <a:lvl1pPr algn="ctr">
              <a:defRPr sz="6000" b="1" spc="1500" baseline="0"/>
            </a:lvl1pPr>
          </a:lstStyle>
          <a:p>
            <a:pPr rtl="0"/>
            <a:r>
              <a:rPr lang="fr"/>
              <a:t>CLIQUEZ</a:t>
            </a:r>
            <a:br>
              <a:rPr lang="en-US" dirty="0"/>
            </a:br>
            <a:r>
              <a:rPr lang="fr"/>
              <a:t>POUR AJOUTER UN TITRE</a:t>
            </a:r>
          </a:p>
        </p:txBody>
      </p:sp>
      <p:sp>
        <p:nvSpPr>
          <p:cNvPr id="44" name="Sous-titre 2">
            <a:extLst>
              <a:ext uri="{FF2B5EF4-FFF2-40B4-BE49-F238E27FC236}">
                <a16:creationId xmlns:a16="http://schemas.microsoft.com/office/drawing/2014/main" id="{192D33E3-D5C6-4492-9AB0-13294FD469B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760765" y="3166312"/>
            <a:ext cx="4024032" cy="771802"/>
          </a:xfrm>
        </p:spPr>
        <p:txBody>
          <a:bodyPr rtlCol="0"/>
          <a:lstStyle>
            <a:lvl1pPr algn="ctr">
              <a:buFontTx/>
              <a:buNone/>
              <a:defRPr sz="2400" spc="400" baseline="0"/>
            </a:lvl1pPr>
          </a:lstStyle>
          <a:p>
            <a:pPr rtl="0"/>
            <a:r>
              <a:rPr lang="fr"/>
              <a:t>CLIQUEZ POUR AJOUTER UN SOUS-TITRE</a:t>
            </a:r>
          </a:p>
        </p:txBody>
      </p:sp>
      <p:sp>
        <p:nvSpPr>
          <p:cNvPr id="45" name="Graphique 212">
            <a:extLst>
              <a:ext uri="{FF2B5EF4-FFF2-40B4-BE49-F238E27FC236}">
                <a16:creationId xmlns:a16="http://schemas.microsoft.com/office/drawing/2014/main" id="{55253C8E-0DF4-4187-8CFA-8E892B59BE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649933" y="1550555"/>
            <a:ext cx="413564" cy="4135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46" name="Graphique 212">
            <a:extLst>
              <a:ext uri="{FF2B5EF4-FFF2-40B4-BE49-F238E27FC236}">
                <a16:creationId xmlns:a16="http://schemas.microsoft.com/office/drawing/2014/main" id="{3E81479D-EC31-42B5-A3A1-02155919F8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649933" y="1550555"/>
            <a:ext cx="413564" cy="4135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54" name="Ovale 53">
            <a:extLst>
              <a:ext uri="{FF2B5EF4-FFF2-40B4-BE49-F238E27FC236}">
                <a16:creationId xmlns:a16="http://schemas.microsoft.com/office/drawing/2014/main" id="{95B72045-B7EA-46A3-BFC1-BED5E2661A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369124" y="5424608"/>
            <a:ext cx="319941" cy="319941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55" name="Ovale 54">
            <a:extLst>
              <a:ext uri="{FF2B5EF4-FFF2-40B4-BE49-F238E27FC236}">
                <a16:creationId xmlns:a16="http://schemas.microsoft.com/office/drawing/2014/main" id="{0F04D741-7B27-4605-B65D-7E8A12D22C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369124" y="5424608"/>
            <a:ext cx="319941" cy="319941"/>
          </a:xfrm>
          <a:prstGeom prst="ellipse">
            <a:avLst/>
          </a:prstGeom>
          <a:solidFill>
            <a:schemeClr val="accent3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61" name="Espace réservé d’image 60">
            <a:extLst>
              <a:ext uri="{FF2B5EF4-FFF2-40B4-BE49-F238E27FC236}">
                <a16:creationId xmlns:a16="http://schemas.microsoft.com/office/drawing/2014/main" id="{F0483D74-29C5-49E3-B816-46CBA8A9309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01855" y="2313765"/>
            <a:ext cx="4773089" cy="4544235"/>
          </a:xfrm>
          <a:custGeom>
            <a:avLst/>
            <a:gdLst>
              <a:gd name="connsiteX0" fmla="*/ 2386544 w 4773089"/>
              <a:gd name="connsiteY0" fmla="*/ 0 h 4544235"/>
              <a:gd name="connsiteX1" fmla="*/ 4773089 w 4773089"/>
              <a:gd name="connsiteY1" fmla="*/ 2386545 h 4544235"/>
              <a:gd name="connsiteX2" fmla="*/ 3524113 w 4773089"/>
              <a:gd name="connsiteY2" fmla="*/ 4485046 h 4544235"/>
              <a:gd name="connsiteX3" fmla="*/ 3401244 w 4773089"/>
              <a:gd name="connsiteY3" fmla="*/ 4544235 h 4544235"/>
              <a:gd name="connsiteX4" fmla="*/ 1371845 w 4773089"/>
              <a:gd name="connsiteY4" fmla="*/ 4544235 h 4544235"/>
              <a:gd name="connsiteX5" fmla="*/ 1248976 w 4773089"/>
              <a:gd name="connsiteY5" fmla="*/ 4485046 h 4544235"/>
              <a:gd name="connsiteX6" fmla="*/ 0 w 4773089"/>
              <a:gd name="connsiteY6" fmla="*/ 2386545 h 4544235"/>
              <a:gd name="connsiteX7" fmla="*/ 2386544 w 4773089"/>
              <a:gd name="connsiteY7" fmla="*/ 0 h 4544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73089" h="4544235">
                <a:moveTo>
                  <a:pt x="2386544" y="0"/>
                </a:moveTo>
                <a:cubicBezTo>
                  <a:pt x="3704596" y="0"/>
                  <a:pt x="4773089" y="1068494"/>
                  <a:pt x="4773089" y="2386545"/>
                </a:cubicBezTo>
                <a:cubicBezTo>
                  <a:pt x="4773089" y="3292705"/>
                  <a:pt x="4268059" y="4080910"/>
                  <a:pt x="3524113" y="4485046"/>
                </a:cubicBezTo>
                <a:lnTo>
                  <a:pt x="3401244" y="4544235"/>
                </a:lnTo>
                <a:lnTo>
                  <a:pt x="1371845" y="4544235"/>
                </a:lnTo>
                <a:lnTo>
                  <a:pt x="1248976" y="4485046"/>
                </a:lnTo>
                <a:cubicBezTo>
                  <a:pt x="505030" y="4080910"/>
                  <a:pt x="0" y="3292705"/>
                  <a:pt x="0" y="2386545"/>
                </a:cubicBezTo>
                <a:cubicBezTo>
                  <a:pt x="0" y="1068494"/>
                  <a:pt x="1068494" y="0"/>
                  <a:pt x="2386544" y="0"/>
                </a:cubicBezTo>
                <a:close/>
              </a:path>
            </a:pathLst>
          </a:custGeom>
          <a:noFill/>
        </p:spPr>
        <p:txBody>
          <a:bodyPr wrap="square" rtlCol="0">
            <a:noAutofit/>
          </a:bodyPr>
          <a:lstStyle>
            <a:lvl1pPr algn="ctr">
              <a:buFontTx/>
              <a:buNone/>
              <a:defRPr/>
            </a:lvl1pPr>
          </a:lstStyle>
          <a:p>
            <a:pPr rtl="0"/>
            <a:r>
              <a:rPr lang="fr-FR"/>
              <a:t>Cliquez sur l'icône pour ajouter une image</a:t>
            </a:r>
            <a:endParaRPr lang="fr"/>
          </a:p>
        </p:txBody>
      </p:sp>
      <p:grpSp>
        <p:nvGrpSpPr>
          <p:cNvPr id="15" name="Graphique 185">
            <a:extLst>
              <a:ext uri="{FF2B5EF4-FFF2-40B4-BE49-F238E27FC236}">
                <a16:creationId xmlns:a16="http://schemas.microsoft.com/office/drawing/2014/main" id="{9659A986-3E9F-4994-8D36-D1B503E2C7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847710" y="6388311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16" name="Forme libre : Forme 15">
              <a:extLst>
                <a:ext uri="{FF2B5EF4-FFF2-40B4-BE49-F238E27FC236}">
                  <a16:creationId xmlns:a16="http://schemas.microsoft.com/office/drawing/2014/main" id="{6F426D1A-9389-46FC-B066-C6E591C89C74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" name="Forme libre : Forme 16">
              <a:extLst>
                <a:ext uri="{FF2B5EF4-FFF2-40B4-BE49-F238E27FC236}">
                  <a16:creationId xmlns:a16="http://schemas.microsoft.com/office/drawing/2014/main" id="{67883ED4-0FCB-4F63-84F4-0C4F06DC1C24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" name="Forme libre : Forme 17">
              <a:extLst>
                <a:ext uri="{FF2B5EF4-FFF2-40B4-BE49-F238E27FC236}">
                  <a16:creationId xmlns:a16="http://schemas.microsoft.com/office/drawing/2014/main" id="{A9B6A69C-E38F-4A2E-8302-8744909FCD5D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9" name="Forme libre : Forme 18">
              <a:extLst>
                <a:ext uri="{FF2B5EF4-FFF2-40B4-BE49-F238E27FC236}">
                  <a16:creationId xmlns:a16="http://schemas.microsoft.com/office/drawing/2014/main" id="{BE1B19A3-9111-4F40-98B6-8EEE7D1CE04E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0" name="Forme libre : Forme 19">
              <a:extLst>
                <a:ext uri="{FF2B5EF4-FFF2-40B4-BE49-F238E27FC236}">
                  <a16:creationId xmlns:a16="http://schemas.microsoft.com/office/drawing/2014/main" id="{630653FA-2CEA-4F48-8C3D-AB750074BF33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059951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iq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5" name="Groupe 174" hidden="1">
            <a:extLst>
              <a:ext uri="{FF2B5EF4-FFF2-40B4-BE49-F238E27FC236}">
                <a16:creationId xmlns:a16="http://schemas.microsoft.com/office/drawing/2014/main" id="{FAE6CF7E-C57A-4CC1-92F5-932C54C8D4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553423" y="5619750"/>
            <a:ext cx="1295427" cy="1238250"/>
            <a:chOff x="3121343" y="4864099"/>
            <a:chExt cx="2085971" cy="1993901"/>
          </a:xfrm>
          <a:solidFill>
            <a:schemeClr val="accent3">
              <a:alpha val="20000"/>
            </a:schemeClr>
          </a:solidFill>
        </p:grpSpPr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346635BB-0BF8-4643-9F1B-010FA1A03E12}"/>
                </a:ext>
              </a:extLst>
            </p:cNvPr>
            <p:cNvSpPr/>
            <p:nvPr/>
          </p:nvSpPr>
          <p:spPr>
            <a:xfrm>
              <a:off x="3238556" y="4981312"/>
              <a:ext cx="442726" cy="44272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51262E8E-82E0-4624-AFB8-23B54281680A}"/>
                </a:ext>
              </a:extLst>
            </p:cNvPr>
            <p:cNvSpPr/>
            <p:nvPr/>
          </p:nvSpPr>
          <p:spPr>
            <a:xfrm>
              <a:off x="3128809" y="4871565"/>
              <a:ext cx="902626" cy="902626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04EB1CCB-9D2B-433C-A6A6-31EF2FD52707}"/>
                </a:ext>
              </a:extLst>
            </p:cNvPr>
            <p:cNvSpPr/>
            <p:nvPr/>
          </p:nvSpPr>
          <p:spPr>
            <a:xfrm>
              <a:off x="3121343" y="4864099"/>
              <a:ext cx="1152732" cy="1152732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2E32FBF0-95B3-491B-98C2-1FA51CB41D86}"/>
                </a:ext>
              </a:extLst>
            </p:cNvPr>
            <p:cNvSpPr/>
            <p:nvPr/>
          </p:nvSpPr>
          <p:spPr>
            <a:xfrm>
              <a:off x="3152324" y="4894707"/>
              <a:ext cx="1321462" cy="1321838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175C8DFE-88AC-4A43-8617-6981B300741C}"/>
                </a:ext>
              </a:extLst>
            </p:cNvPr>
            <p:cNvSpPr/>
            <p:nvPr/>
          </p:nvSpPr>
          <p:spPr>
            <a:xfrm>
              <a:off x="3215037" y="4957793"/>
              <a:ext cx="1428975" cy="1428975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5B21DC5C-19E3-4D2E-90AA-635A88E641CD}"/>
                </a:ext>
              </a:extLst>
            </p:cNvPr>
            <p:cNvSpPr/>
            <p:nvPr/>
          </p:nvSpPr>
          <p:spPr>
            <a:xfrm>
              <a:off x="3301642" y="5044398"/>
              <a:ext cx="1490195" cy="1490195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C26FCF53-F438-4A58-8FD2-CAE3D52D4AE0}"/>
                </a:ext>
              </a:extLst>
            </p:cNvPr>
            <p:cNvSpPr/>
            <p:nvPr/>
          </p:nvSpPr>
          <p:spPr>
            <a:xfrm>
              <a:off x="3409523" y="5152279"/>
              <a:ext cx="1509607" cy="1509607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C765ABAF-84C1-42E2-99D9-929B7EC508BF}"/>
                </a:ext>
              </a:extLst>
            </p:cNvPr>
            <p:cNvSpPr/>
            <p:nvPr/>
          </p:nvSpPr>
          <p:spPr>
            <a:xfrm>
              <a:off x="3538685" y="5279576"/>
              <a:ext cx="1488326" cy="1490192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B42C9D2F-6284-4BD9-BCFF-5C32F7FDF984}"/>
                </a:ext>
              </a:extLst>
            </p:cNvPr>
            <p:cNvSpPr/>
            <p:nvPr/>
          </p:nvSpPr>
          <p:spPr>
            <a:xfrm>
              <a:off x="3683896" y="5426652"/>
              <a:ext cx="1429720" cy="1429720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1C3E7263-685E-46D8-A7F6-E632D38676D9}"/>
                </a:ext>
              </a:extLst>
            </p:cNvPr>
            <p:cNvSpPr/>
            <p:nvPr/>
          </p:nvSpPr>
          <p:spPr>
            <a:xfrm>
              <a:off x="3901021" y="5597624"/>
              <a:ext cx="1275308" cy="1260376"/>
            </a:xfrm>
            <a:custGeom>
              <a:avLst/>
              <a:gdLst>
                <a:gd name="connsiteX0" fmla="*/ 1260376 w 1275308"/>
                <a:gd name="connsiteY0" fmla="*/ 0 h 1260376"/>
                <a:gd name="connsiteX1" fmla="*/ 1275308 w 1275308"/>
                <a:gd name="connsiteY1" fmla="*/ 52634 h 1260376"/>
                <a:gd name="connsiteX2" fmla="*/ 67566 w 1275308"/>
                <a:gd name="connsiteY2" fmla="*/ 1260376 h 1260376"/>
                <a:gd name="connsiteX3" fmla="*/ 0 w 1275308"/>
                <a:gd name="connsiteY3" fmla="*/ 1260376 h 1260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5308" h="1260376">
                  <a:moveTo>
                    <a:pt x="1260376" y="0"/>
                  </a:moveTo>
                  <a:cubicBezTo>
                    <a:pt x="1265977" y="17174"/>
                    <a:pt x="1270829" y="34716"/>
                    <a:pt x="1275308" y="52634"/>
                  </a:cubicBezTo>
                  <a:lnTo>
                    <a:pt x="67566" y="1260376"/>
                  </a:lnTo>
                  <a:lnTo>
                    <a:pt x="0" y="1260376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990B5B3D-13E1-4E49-8B22-2E4206621B28}"/>
                </a:ext>
              </a:extLst>
            </p:cNvPr>
            <p:cNvSpPr/>
            <p:nvPr/>
          </p:nvSpPr>
          <p:spPr>
            <a:xfrm>
              <a:off x="4141456" y="5797338"/>
              <a:ext cx="1065858" cy="1060662"/>
            </a:xfrm>
            <a:custGeom>
              <a:avLst/>
              <a:gdLst>
                <a:gd name="connsiteX0" fmla="*/ 1061006 w 1065858"/>
                <a:gd name="connsiteY0" fmla="*/ 0 h 1060662"/>
                <a:gd name="connsiteX1" fmla="*/ 1065858 w 1065858"/>
                <a:gd name="connsiteY1" fmla="*/ 62342 h 1060662"/>
                <a:gd name="connsiteX2" fmla="*/ 67196 w 1065858"/>
                <a:gd name="connsiteY2" fmla="*/ 1060662 h 1060662"/>
                <a:gd name="connsiteX3" fmla="*/ 0 w 1065858"/>
                <a:gd name="connsiteY3" fmla="*/ 1060662 h 1060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5858" h="1060662">
                  <a:moveTo>
                    <a:pt x="1061006" y="0"/>
                  </a:moveTo>
                  <a:cubicBezTo>
                    <a:pt x="1063248" y="20905"/>
                    <a:pt x="1064741" y="41809"/>
                    <a:pt x="1065858" y="62342"/>
                  </a:cubicBezTo>
                  <a:lnTo>
                    <a:pt x="67196" y="1060662"/>
                  </a:lnTo>
                  <a:lnTo>
                    <a:pt x="0" y="106066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4670F691-09A7-4616-8803-51D0BF1D4994}"/>
                </a:ext>
              </a:extLst>
            </p:cNvPr>
            <p:cNvSpPr/>
            <p:nvPr/>
          </p:nvSpPr>
          <p:spPr>
            <a:xfrm>
              <a:off x="4381830" y="6039978"/>
              <a:ext cx="818022" cy="818022"/>
            </a:xfrm>
            <a:custGeom>
              <a:avLst/>
              <a:gdLst>
                <a:gd name="connsiteX0" fmla="*/ 818022 w 818022"/>
                <a:gd name="connsiteY0" fmla="*/ 0 h 818022"/>
                <a:gd name="connsiteX1" fmla="*/ 804584 w 818022"/>
                <a:gd name="connsiteY1" fmla="*/ 80632 h 818022"/>
                <a:gd name="connsiteX2" fmla="*/ 67190 w 818022"/>
                <a:gd name="connsiteY2" fmla="*/ 818022 h 818022"/>
                <a:gd name="connsiteX3" fmla="*/ 0 w 818022"/>
                <a:gd name="connsiteY3" fmla="*/ 818022 h 81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8022" h="818022">
                  <a:moveTo>
                    <a:pt x="818022" y="0"/>
                  </a:moveTo>
                  <a:cubicBezTo>
                    <a:pt x="814660" y="27250"/>
                    <a:pt x="810180" y="53755"/>
                    <a:pt x="804584" y="80632"/>
                  </a:cubicBezTo>
                  <a:lnTo>
                    <a:pt x="67190" y="818022"/>
                  </a:lnTo>
                  <a:lnTo>
                    <a:pt x="0" y="81802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7E456B34-1D7D-46B7-9864-E6F3D5EEF702}"/>
                </a:ext>
              </a:extLst>
            </p:cNvPr>
            <p:cNvSpPr/>
            <p:nvPr/>
          </p:nvSpPr>
          <p:spPr>
            <a:xfrm>
              <a:off x="4647375" y="6390131"/>
              <a:ext cx="442354" cy="442354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2" name="Forme libre : Forme 1">
            <a:extLst>
              <a:ext uri="{FF2B5EF4-FFF2-40B4-BE49-F238E27FC236}">
                <a16:creationId xmlns:a16="http://schemas.microsoft.com/office/drawing/2014/main" id="{88347124-F829-49F3-A411-9BDBF2A03C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4221" y="-4221"/>
            <a:ext cx="1098147" cy="1053618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grpSp>
        <p:nvGrpSpPr>
          <p:cNvPr id="23" name="Graphique 38">
            <a:extLst>
              <a:ext uri="{FF2B5EF4-FFF2-40B4-BE49-F238E27FC236}">
                <a16:creationId xmlns:a16="http://schemas.microsoft.com/office/drawing/2014/main" id="{9F14A5DD-2657-4346-AC8D-77FFFA0A1D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983704" y="400019"/>
            <a:ext cx="1910252" cy="709661"/>
            <a:chOff x="2267504" y="2540250"/>
            <a:chExt cx="1990951" cy="739641"/>
          </a:xfrm>
          <a:solidFill>
            <a:schemeClr val="tx2"/>
          </a:solidFill>
        </p:grpSpPr>
        <p:sp>
          <p:nvSpPr>
            <p:cNvPr id="24" name="Forme libre : Forme 23">
              <a:extLst>
                <a:ext uri="{FF2B5EF4-FFF2-40B4-BE49-F238E27FC236}">
                  <a16:creationId xmlns:a16="http://schemas.microsoft.com/office/drawing/2014/main" id="{0D472844-E6F3-47F6-B54F-5B2F665A6392}"/>
                </a:ext>
              </a:extLst>
            </p:cNvPr>
            <p:cNvSpPr/>
            <p:nvPr/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5" name="Forme libre : Forme 24">
              <a:extLst>
                <a:ext uri="{FF2B5EF4-FFF2-40B4-BE49-F238E27FC236}">
                  <a16:creationId xmlns:a16="http://schemas.microsoft.com/office/drawing/2014/main" id="{7939D725-4408-4EAA-BD85-8B6A289020D8}"/>
                </a:ext>
              </a:extLst>
            </p:cNvPr>
            <p:cNvSpPr/>
            <p:nvPr/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28" name="Titre 1">
            <a:extLst>
              <a:ext uri="{FF2B5EF4-FFF2-40B4-BE49-F238E27FC236}">
                <a16:creationId xmlns:a16="http://schemas.microsoft.com/office/drawing/2014/main" id="{7792A114-7099-4B73-8CFF-1CD310B6C2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2868" y="358614"/>
            <a:ext cx="4150804" cy="1431000"/>
          </a:xfrm>
        </p:spPr>
        <p:txBody>
          <a:bodyPr rtlCol="0" anchor="t"/>
          <a:lstStyle>
            <a:lvl1pPr>
              <a:defRPr/>
            </a:lvl1pPr>
          </a:lstStyle>
          <a:p>
            <a:pPr rtl="0"/>
            <a:r>
              <a:rPr lang="fr"/>
              <a:t>Cliquez pour ajouter un titre</a:t>
            </a:r>
          </a:p>
        </p:txBody>
      </p:sp>
      <p:sp>
        <p:nvSpPr>
          <p:cNvPr id="190" name="Espace réservé de la date 178">
            <a:extLst>
              <a:ext uri="{FF2B5EF4-FFF2-40B4-BE49-F238E27FC236}">
                <a16:creationId xmlns:a16="http://schemas.microsoft.com/office/drawing/2014/main" id="{D3ABC542-2E09-4DFF-BDC3-4E62CADE02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fld id="{4DBF25F7-B3AC-4898-B28E-185F83599FD4}" type="datetimeFigureOut">
              <a:rPr lang="fr-FR" smtClean="0"/>
              <a:t>04/12/2023</a:t>
            </a:fld>
            <a:endParaRPr lang="fr-FR"/>
          </a:p>
        </p:txBody>
      </p:sp>
      <p:sp>
        <p:nvSpPr>
          <p:cNvPr id="191" name="Espace réservé du pied de page 179">
            <a:extLst>
              <a:ext uri="{FF2B5EF4-FFF2-40B4-BE49-F238E27FC236}">
                <a16:creationId xmlns:a16="http://schemas.microsoft.com/office/drawing/2014/main" id="{EE59BB7C-0E79-4D99-98A2-6B6BB261A8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endParaRPr lang="fr-FR"/>
          </a:p>
        </p:txBody>
      </p:sp>
      <p:sp>
        <p:nvSpPr>
          <p:cNvPr id="192" name="Espace réservé du numéro de diapositive 180">
            <a:extLst>
              <a:ext uri="{FF2B5EF4-FFF2-40B4-BE49-F238E27FC236}">
                <a16:creationId xmlns:a16="http://schemas.microsoft.com/office/drawing/2014/main" id="{28A48916-E63A-42EF-B5F2-0212F4E25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fld id="{5C91DC98-994B-42CA-AA84-C5419644F79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990986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aphique 38">
            <a:extLst>
              <a:ext uri="{FF2B5EF4-FFF2-40B4-BE49-F238E27FC236}">
                <a16:creationId xmlns:a16="http://schemas.microsoft.com/office/drawing/2014/main" id="{3E8CD31A-1394-452A-9559-656ECA1458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983704" y="400019"/>
            <a:ext cx="1910252" cy="709661"/>
            <a:chOff x="2267504" y="2540250"/>
            <a:chExt cx="1990951" cy="739641"/>
          </a:xfrm>
          <a:solidFill>
            <a:schemeClr val="tx2"/>
          </a:solidFill>
        </p:grpSpPr>
        <p:sp>
          <p:nvSpPr>
            <p:cNvPr id="24" name="Forme libre : Forme 23">
              <a:extLst>
                <a:ext uri="{FF2B5EF4-FFF2-40B4-BE49-F238E27FC236}">
                  <a16:creationId xmlns:a16="http://schemas.microsoft.com/office/drawing/2014/main" id="{85E4E1EC-F0F2-4B35-9091-2F6FA0A0F7A0}"/>
                </a:ext>
              </a:extLst>
            </p:cNvPr>
            <p:cNvSpPr/>
            <p:nvPr/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5" name="Forme libre : Forme 24">
              <a:extLst>
                <a:ext uri="{FF2B5EF4-FFF2-40B4-BE49-F238E27FC236}">
                  <a16:creationId xmlns:a16="http://schemas.microsoft.com/office/drawing/2014/main" id="{26AA8D4E-47DD-4F4A-A460-D2D3D52A6F83}"/>
                </a:ext>
              </a:extLst>
            </p:cNvPr>
            <p:cNvSpPr/>
            <p:nvPr/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grpSp>
        <p:nvGrpSpPr>
          <p:cNvPr id="26" name="Groupe 25" hidden="1">
            <a:extLst>
              <a:ext uri="{FF2B5EF4-FFF2-40B4-BE49-F238E27FC236}">
                <a16:creationId xmlns:a16="http://schemas.microsoft.com/office/drawing/2014/main" id="{4CDB39CA-1C6B-4D29-8511-53EB2EE2C2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553423" y="5619750"/>
            <a:ext cx="1295427" cy="1238250"/>
            <a:chOff x="3121343" y="4864099"/>
            <a:chExt cx="2085971" cy="1993901"/>
          </a:xfrm>
          <a:solidFill>
            <a:schemeClr val="accent3">
              <a:alpha val="20000"/>
            </a:schemeClr>
          </a:solidFill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913293D6-0ECB-489A-A405-EAE446F30E8A}"/>
                </a:ext>
              </a:extLst>
            </p:cNvPr>
            <p:cNvSpPr/>
            <p:nvPr/>
          </p:nvSpPr>
          <p:spPr>
            <a:xfrm>
              <a:off x="3238556" y="4981312"/>
              <a:ext cx="442726" cy="44272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84505F60-82CB-4E69-9408-A65B5BE7C98C}"/>
                </a:ext>
              </a:extLst>
            </p:cNvPr>
            <p:cNvSpPr/>
            <p:nvPr/>
          </p:nvSpPr>
          <p:spPr>
            <a:xfrm>
              <a:off x="3128809" y="4871565"/>
              <a:ext cx="902626" cy="902626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CE3B5578-536F-4B38-89D2-C859EFB9E536}"/>
                </a:ext>
              </a:extLst>
            </p:cNvPr>
            <p:cNvSpPr/>
            <p:nvPr/>
          </p:nvSpPr>
          <p:spPr>
            <a:xfrm>
              <a:off x="3121343" y="4864099"/>
              <a:ext cx="1152732" cy="1152732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321C8DF3-1F8E-4B0D-B578-67D7E3A7F797}"/>
                </a:ext>
              </a:extLst>
            </p:cNvPr>
            <p:cNvSpPr/>
            <p:nvPr/>
          </p:nvSpPr>
          <p:spPr>
            <a:xfrm>
              <a:off x="3152324" y="4894707"/>
              <a:ext cx="1321462" cy="1321838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3EF634BD-8B6E-4470-B471-CCD9D52208E9}"/>
                </a:ext>
              </a:extLst>
            </p:cNvPr>
            <p:cNvSpPr/>
            <p:nvPr/>
          </p:nvSpPr>
          <p:spPr>
            <a:xfrm>
              <a:off x="3215037" y="4957793"/>
              <a:ext cx="1428975" cy="1428975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6D4EA52A-34A3-4161-A9CE-86569A099639}"/>
                </a:ext>
              </a:extLst>
            </p:cNvPr>
            <p:cNvSpPr/>
            <p:nvPr/>
          </p:nvSpPr>
          <p:spPr>
            <a:xfrm>
              <a:off x="3301642" y="5044398"/>
              <a:ext cx="1490195" cy="1490195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89F976BC-5664-4D19-8DC2-C83D9F201025}"/>
                </a:ext>
              </a:extLst>
            </p:cNvPr>
            <p:cNvSpPr/>
            <p:nvPr/>
          </p:nvSpPr>
          <p:spPr>
            <a:xfrm>
              <a:off x="3409523" y="5152279"/>
              <a:ext cx="1509607" cy="1509607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4FE844F3-0151-483D-A445-DF19C1CA237C}"/>
                </a:ext>
              </a:extLst>
            </p:cNvPr>
            <p:cNvSpPr/>
            <p:nvPr/>
          </p:nvSpPr>
          <p:spPr>
            <a:xfrm>
              <a:off x="3538685" y="5279576"/>
              <a:ext cx="1488326" cy="1490192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3602D36A-92EE-4D58-8B1E-A7C32FA38A81}"/>
                </a:ext>
              </a:extLst>
            </p:cNvPr>
            <p:cNvSpPr/>
            <p:nvPr/>
          </p:nvSpPr>
          <p:spPr>
            <a:xfrm>
              <a:off x="3683896" y="5426652"/>
              <a:ext cx="1429720" cy="1429720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54D3E311-8682-432D-96C1-892E0A7B846F}"/>
                </a:ext>
              </a:extLst>
            </p:cNvPr>
            <p:cNvSpPr/>
            <p:nvPr/>
          </p:nvSpPr>
          <p:spPr>
            <a:xfrm>
              <a:off x="3901021" y="5597624"/>
              <a:ext cx="1275308" cy="1260376"/>
            </a:xfrm>
            <a:custGeom>
              <a:avLst/>
              <a:gdLst>
                <a:gd name="connsiteX0" fmla="*/ 1260376 w 1275308"/>
                <a:gd name="connsiteY0" fmla="*/ 0 h 1260376"/>
                <a:gd name="connsiteX1" fmla="*/ 1275308 w 1275308"/>
                <a:gd name="connsiteY1" fmla="*/ 52634 h 1260376"/>
                <a:gd name="connsiteX2" fmla="*/ 67566 w 1275308"/>
                <a:gd name="connsiteY2" fmla="*/ 1260376 h 1260376"/>
                <a:gd name="connsiteX3" fmla="*/ 0 w 1275308"/>
                <a:gd name="connsiteY3" fmla="*/ 1260376 h 1260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5308" h="1260376">
                  <a:moveTo>
                    <a:pt x="1260376" y="0"/>
                  </a:moveTo>
                  <a:cubicBezTo>
                    <a:pt x="1265977" y="17174"/>
                    <a:pt x="1270829" y="34716"/>
                    <a:pt x="1275308" y="52634"/>
                  </a:cubicBezTo>
                  <a:lnTo>
                    <a:pt x="67566" y="1260376"/>
                  </a:lnTo>
                  <a:lnTo>
                    <a:pt x="0" y="1260376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2F6A277D-D709-4AAD-A2BE-7F002BC0B1A4}"/>
                </a:ext>
              </a:extLst>
            </p:cNvPr>
            <p:cNvSpPr/>
            <p:nvPr/>
          </p:nvSpPr>
          <p:spPr>
            <a:xfrm>
              <a:off x="4141456" y="5797338"/>
              <a:ext cx="1065858" cy="1060662"/>
            </a:xfrm>
            <a:custGeom>
              <a:avLst/>
              <a:gdLst>
                <a:gd name="connsiteX0" fmla="*/ 1061006 w 1065858"/>
                <a:gd name="connsiteY0" fmla="*/ 0 h 1060662"/>
                <a:gd name="connsiteX1" fmla="*/ 1065858 w 1065858"/>
                <a:gd name="connsiteY1" fmla="*/ 62342 h 1060662"/>
                <a:gd name="connsiteX2" fmla="*/ 67196 w 1065858"/>
                <a:gd name="connsiteY2" fmla="*/ 1060662 h 1060662"/>
                <a:gd name="connsiteX3" fmla="*/ 0 w 1065858"/>
                <a:gd name="connsiteY3" fmla="*/ 1060662 h 1060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5858" h="1060662">
                  <a:moveTo>
                    <a:pt x="1061006" y="0"/>
                  </a:moveTo>
                  <a:cubicBezTo>
                    <a:pt x="1063248" y="20905"/>
                    <a:pt x="1064741" y="41809"/>
                    <a:pt x="1065858" y="62342"/>
                  </a:cubicBezTo>
                  <a:lnTo>
                    <a:pt x="67196" y="1060662"/>
                  </a:lnTo>
                  <a:lnTo>
                    <a:pt x="0" y="106066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692A7F87-C5D7-4B71-8667-833F96C3F294}"/>
                </a:ext>
              </a:extLst>
            </p:cNvPr>
            <p:cNvSpPr/>
            <p:nvPr/>
          </p:nvSpPr>
          <p:spPr>
            <a:xfrm>
              <a:off x="4381830" y="6039978"/>
              <a:ext cx="818022" cy="818022"/>
            </a:xfrm>
            <a:custGeom>
              <a:avLst/>
              <a:gdLst>
                <a:gd name="connsiteX0" fmla="*/ 818022 w 818022"/>
                <a:gd name="connsiteY0" fmla="*/ 0 h 818022"/>
                <a:gd name="connsiteX1" fmla="*/ 804584 w 818022"/>
                <a:gd name="connsiteY1" fmla="*/ 80632 h 818022"/>
                <a:gd name="connsiteX2" fmla="*/ 67190 w 818022"/>
                <a:gd name="connsiteY2" fmla="*/ 818022 h 818022"/>
                <a:gd name="connsiteX3" fmla="*/ 0 w 818022"/>
                <a:gd name="connsiteY3" fmla="*/ 818022 h 81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8022" h="818022">
                  <a:moveTo>
                    <a:pt x="818022" y="0"/>
                  </a:moveTo>
                  <a:cubicBezTo>
                    <a:pt x="814660" y="27250"/>
                    <a:pt x="810180" y="53755"/>
                    <a:pt x="804584" y="80632"/>
                  </a:cubicBezTo>
                  <a:lnTo>
                    <a:pt x="67190" y="818022"/>
                  </a:lnTo>
                  <a:lnTo>
                    <a:pt x="0" y="81802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74ABB7F8-185E-406E-84D5-2ADDC019320A}"/>
                </a:ext>
              </a:extLst>
            </p:cNvPr>
            <p:cNvSpPr/>
            <p:nvPr/>
          </p:nvSpPr>
          <p:spPr>
            <a:xfrm>
              <a:off x="4647375" y="6390131"/>
              <a:ext cx="442354" cy="442354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2" name="Forme libre : Forme 1">
            <a:extLst>
              <a:ext uri="{FF2B5EF4-FFF2-40B4-BE49-F238E27FC236}">
                <a16:creationId xmlns:a16="http://schemas.microsoft.com/office/drawing/2014/main" id="{32343BE2-F9F3-467E-BAC0-182941FCBC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4221" y="-4221"/>
            <a:ext cx="1098147" cy="1053618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13" name="Titre 1">
            <a:extLst>
              <a:ext uri="{FF2B5EF4-FFF2-40B4-BE49-F238E27FC236}">
                <a16:creationId xmlns:a16="http://schemas.microsoft.com/office/drawing/2014/main" id="{3193E6E4-C8EE-470B-AABB-B46374938A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2868" y="358614"/>
            <a:ext cx="4150804" cy="1431000"/>
          </a:xfrm>
        </p:spPr>
        <p:txBody>
          <a:bodyPr rtlCol="0" anchor="t"/>
          <a:lstStyle>
            <a:lvl1pPr>
              <a:defRPr/>
            </a:lvl1pPr>
          </a:lstStyle>
          <a:p>
            <a:pPr rtl="0"/>
            <a:r>
              <a:rPr lang="fr"/>
              <a:t>Cliquez pour ajouter un titre</a:t>
            </a:r>
          </a:p>
        </p:txBody>
      </p:sp>
      <p:sp>
        <p:nvSpPr>
          <p:cNvPr id="31" name="Espace réservé de la date 178">
            <a:extLst>
              <a:ext uri="{FF2B5EF4-FFF2-40B4-BE49-F238E27FC236}">
                <a16:creationId xmlns:a16="http://schemas.microsoft.com/office/drawing/2014/main" id="{9BFD1C1A-363C-4909-95D6-9AF44B452A5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fld id="{4DBF25F7-B3AC-4898-B28E-185F83599FD4}" type="datetimeFigureOut">
              <a:rPr lang="fr-FR" smtClean="0"/>
              <a:t>04/12/2023</a:t>
            </a:fld>
            <a:endParaRPr lang="fr-FR"/>
          </a:p>
        </p:txBody>
      </p:sp>
      <p:sp>
        <p:nvSpPr>
          <p:cNvPr id="32" name="Espace réservé du pied de page 179">
            <a:extLst>
              <a:ext uri="{FF2B5EF4-FFF2-40B4-BE49-F238E27FC236}">
                <a16:creationId xmlns:a16="http://schemas.microsoft.com/office/drawing/2014/main" id="{77213597-1706-40A7-8726-C468FB7F43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endParaRPr lang="fr-FR"/>
          </a:p>
        </p:txBody>
      </p:sp>
      <p:sp>
        <p:nvSpPr>
          <p:cNvPr id="33" name="Espace réservé du numéro de diapositive 180">
            <a:extLst>
              <a:ext uri="{FF2B5EF4-FFF2-40B4-BE49-F238E27FC236}">
                <a16:creationId xmlns:a16="http://schemas.microsoft.com/office/drawing/2014/main" id="{1BB201C7-C50B-4E2B-95EF-E5FFAF698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fld id="{5C91DC98-994B-42CA-AA84-C5419644F79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0688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orme libre : Forme 16">
            <a:extLst>
              <a:ext uri="{FF2B5EF4-FFF2-40B4-BE49-F238E27FC236}">
                <a16:creationId xmlns:a16="http://schemas.microsoft.com/office/drawing/2014/main" id="{8AD96798-1C42-49B1-99B2-BD7FA12760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80BD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18" name="Titre 1">
            <a:extLst>
              <a:ext uri="{FF2B5EF4-FFF2-40B4-BE49-F238E27FC236}">
                <a16:creationId xmlns:a16="http://schemas.microsoft.com/office/drawing/2014/main" id="{00FC1B25-A4F4-4E8E-931D-D383946C91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8271" y="1010170"/>
            <a:ext cx="5178019" cy="3713638"/>
          </a:xfrm>
        </p:spPr>
        <p:txBody>
          <a:bodyPr rtlCol="0" anchor="ctr"/>
          <a:lstStyle>
            <a:lvl1pPr algn="ctr">
              <a:lnSpc>
                <a:spcPct val="100000"/>
              </a:lnSpc>
              <a:defRPr/>
            </a:lvl1pPr>
          </a:lstStyle>
          <a:p>
            <a:pPr rtl="0"/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6" name="Espace réservé du texte 34">
            <a:extLst>
              <a:ext uri="{FF2B5EF4-FFF2-40B4-BE49-F238E27FC236}">
                <a16:creationId xmlns:a16="http://schemas.microsoft.com/office/drawing/2014/main" id="{72818B4A-C05A-428C-A790-B75EA386A25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38044" y="4914900"/>
            <a:ext cx="5178514" cy="819076"/>
          </a:xfrm>
        </p:spPr>
        <p:txBody>
          <a:bodyPr rtlCol="0"/>
          <a:lstStyle>
            <a:lvl1pPr algn="ctr">
              <a:buFontTx/>
              <a:buNone/>
              <a:defRPr/>
            </a:lvl1pPr>
          </a:lstStyle>
          <a:p>
            <a:pPr lvl="0" rtl="0"/>
            <a:r>
              <a:rPr lang="fr"/>
              <a:t>Cliquer pour ajouter du texte</a:t>
            </a:r>
          </a:p>
        </p:txBody>
      </p:sp>
      <p:sp>
        <p:nvSpPr>
          <p:cNvPr id="19" name="Forme libre : Forme 18">
            <a:extLst>
              <a:ext uri="{FF2B5EF4-FFF2-40B4-BE49-F238E27FC236}">
                <a16:creationId xmlns:a16="http://schemas.microsoft.com/office/drawing/2014/main" id="{176E197B-E174-4C9D-87E5-0B9B087087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292656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20" name="Forme libre : Forme 19">
            <a:extLst>
              <a:ext uri="{FF2B5EF4-FFF2-40B4-BE49-F238E27FC236}">
                <a16:creationId xmlns:a16="http://schemas.microsoft.com/office/drawing/2014/main" id="{517AB840-B4B7-452B-B062-6C9CF84261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732391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22" name="Forme libre : Forme 21">
            <a:extLst>
              <a:ext uri="{FF2B5EF4-FFF2-40B4-BE49-F238E27FC236}">
                <a16:creationId xmlns:a16="http://schemas.microsoft.com/office/drawing/2014/main" id="{9FE5D1B6-33F6-4BAA-9D02-679E176F39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80BD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23" name="Forme libre : Forme 22">
            <a:extLst>
              <a:ext uri="{FF2B5EF4-FFF2-40B4-BE49-F238E27FC236}">
                <a16:creationId xmlns:a16="http://schemas.microsoft.com/office/drawing/2014/main" id="{0DCCBCA1-466D-44C6-93ED-2E02B623DB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759419" y="3564607"/>
            <a:ext cx="3432581" cy="3293393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24" name="Forme libre : Forme 23">
            <a:extLst>
              <a:ext uri="{FF2B5EF4-FFF2-40B4-BE49-F238E27FC236}">
                <a16:creationId xmlns:a16="http://schemas.microsoft.com/office/drawing/2014/main" id="{2CC7CBB9-9855-4B27-93BF-506D5D17E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759419" y="3564607"/>
            <a:ext cx="3432581" cy="3293393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26" name="Espace réservé de la date 178">
            <a:extLst>
              <a:ext uri="{FF2B5EF4-FFF2-40B4-BE49-F238E27FC236}">
                <a16:creationId xmlns:a16="http://schemas.microsoft.com/office/drawing/2014/main" id="{D3B95CCB-4EDF-4C85-82FC-E5FD2A4715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fld id="{4DBF25F7-B3AC-4898-B28E-185F83599FD4}" type="datetimeFigureOut">
              <a:rPr lang="fr-FR" smtClean="0"/>
              <a:t>04/12/2023</a:t>
            </a:fld>
            <a:endParaRPr lang="fr-FR"/>
          </a:p>
        </p:txBody>
      </p:sp>
      <p:sp>
        <p:nvSpPr>
          <p:cNvPr id="27" name="Espace réservé du pied de page 179">
            <a:extLst>
              <a:ext uri="{FF2B5EF4-FFF2-40B4-BE49-F238E27FC236}">
                <a16:creationId xmlns:a16="http://schemas.microsoft.com/office/drawing/2014/main" id="{D8096E0F-A3CE-40F7-AA9D-B435622132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endParaRPr lang="fr-FR"/>
          </a:p>
        </p:txBody>
      </p:sp>
      <p:grpSp>
        <p:nvGrpSpPr>
          <p:cNvPr id="28" name="Graphique 185">
            <a:extLst>
              <a:ext uri="{FF2B5EF4-FFF2-40B4-BE49-F238E27FC236}">
                <a16:creationId xmlns:a16="http://schemas.microsoft.com/office/drawing/2014/main" id="{59F51AE6-E003-46BA-A25A-6AFBDC3E73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428621" y="5660492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29" name="Forme libre : Forme 28">
              <a:extLst>
                <a:ext uri="{FF2B5EF4-FFF2-40B4-BE49-F238E27FC236}">
                  <a16:creationId xmlns:a16="http://schemas.microsoft.com/office/drawing/2014/main" id="{03F73C8B-6AB5-41EB-99EA-3C94CBEBB481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0" name="Forme libre : Forme 29">
              <a:extLst>
                <a:ext uri="{FF2B5EF4-FFF2-40B4-BE49-F238E27FC236}">
                  <a16:creationId xmlns:a16="http://schemas.microsoft.com/office/drawing/2014/main" id="{1A666D36-3657-4085-84AA-126594195C1A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1" name="Forme libre : Forme 30">
              <a:extLst>
                <a:ext uri="{FF2B5EF4-FFF2-40B4-BE49-F238E27FC236}">
                  <a16:creationId xmlns:a16="http://schemas.microsoft.com/office/drawing/2014/main" id="{B12CF5CD-903D-4879-BBD3-A79140E8186E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2" name="Forme libre : Forme 31">
              <a:extLst>
                <a:ext uri="{FF2B5EF4-FFF2-40B4-BE49-F238E27FC236}">
                  <a16:creationId xmlns:a16="http://schemas.microsoft.com/office/drawing/2014/main" id="{9EF969CD-CBA7-44B8-9544-660D7487A3D4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3" name="Forme libre : Forme 32">
              <a:extLst>
                <a:ext uri="{FF2B5EF4-FFF2-40B4-BE49-F238E27FC236}">
                  <a16:creationId xmlns:a16="http://schemas.microsoft.com/office/drawing/2014/main" id="{6E91C2FB-38ED-4DF7-8F1F-3211A0592A47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34" name="Espace réservé du numéro de diapositive 180">
            <a:extLst>
              <a:ext uri="{FF2B5EF4-FFF2-40B4-BE49-F238E27FC236}">
                <a16:creationId xmlns:a16="http://schemas.microsoft.com/office/drawing/2014/main" id="{383FF74A-FDDF-4768-9C1E-E6F3E6622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fld id="{5C91DC98-994B-42CA-AA84-C5419644F79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693655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Équ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re 1">
            <a:extLst>
              <a:ext uri="{FF2B5EF4-FFF2-40B4-BE49-F238E27FC236}">
                <a16:creationId xmlns:a16="http://schemas.microsoft.com/office/drawing/2014/main" id="{08711333-F819-4928-8BA2-B03A1D7447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1088" y="565739"/>
            <a:ext cx="9745883" cy="1124949"/>
          </a:xfrm>
        </p:spPr>
        <p:txBody>
          <a:bodyPr rtlCol="0"/>
          <a:lstStyle/>
          <a:p>
            <a:pPr rtl="0"/>
            <a:r>
              <a:rPr lang="fr-FR"/>
              <a:t>Modifiez le style du titre</a:t>
            </a:r>
            <a:endParaRPr lang="en-US" dirty="0"/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B4DCAA54-A920-4F7D-B1F9-E60E950DBA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681037"/>
            <a:ext cx="1170294" cy="709661"/>
            <a:chOff x="0" y="681037"/>
            <a:chExt cx="1170294" cy="709661"/>
          </a:xfrm>
        </p:grpSpPr>
        <p:sp>
          <p:nvSpPr>
            <p:cNvPr id="57" name="Forme libre : Forme 56">
              <a:extLst>
                <a:ext uri="{FF2B5EF4-FFF2-40B4-BE49-F238E27FC236}">
                  <a16:creationId xmlns:a16="http://schemas.microsoft.com/office/drawing/2014/main" id="{28633F80-7150-4830-B036-FED561D8A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0" y="681037"/>
              <a:ext cx="1170294" cy="274629"/>
            </a:xfrm>
            <a:custGeom>
              <a:avLst/>
              <a:gdLst>
                <a:gd name="connsiteX0" fmla="*/ 453342 w 1170294"/>
                <a:gd name="connsiteY0" fmla="*/ 0 h 274629"/>
                <a:gd name="connsiteX1" fmla="*/ 689085 w 1170294"/>
                <a:gd name="connsiteY1" fmla="*/ 235744 h 274629"/>
                <a:gd name="connsiteX2" fmla="*/ 924829 w 1170294"/>
                <a:gd name="connsiteY2" fmla="*/ 0 h 274629"/>
                <a:gd name="connsiteX3" fmla="*/ 1170294 w 1170294"/>
                <a:gd name="connsiteY3" fmla="*/ 245465 h 274629"/>
                <a:gd name="connsiteX4" fmla="*/ 1153282 w 1170294"/>
                <a:gd name="connsiteY4" fmla="*/ 264908 h 274629"/>
                <a:gd name="connsiteX5" fmla="*/ 924829 w 1170294"/>
                <a:gd name="connsiteY5" fmla="*/ 38885 h 274629"/>
                <a:gd name="connsiteX6" fmla="*/ 689085 w 1170294"/>
                <a:gd name="connsiteY6" fmla="*/ 274629 h 274629"/>
                <a:gd name="connsiteX7" fmla="*/ 453342 w 1170294"/>
                <a:gd name="connsiteY7" fmla="*/ 38885 h 274629"/>
                <a:gd name="connsiteX8" fmla="*/ 215168 w 1170294"/>
                <a:gd name="connsiteY8" fmla="*/ 274629 h 274629"/>
                <a:gd name="connsiteX9" fmla="*/ 0 w 1170294"/>
                <a:gd name="connsiteY9" fmla="*/ 59462 h 274629"/>
                <a:gd name="connsiteX10" fmla="*/ 0 w 1170294"/>
                <a:gd name="connsiteY10" fmla="*/ 20577 h 274629"/>
                <a:gd name="connsiteX11" fmla="*/ 215168 w 1170294"/>
                <a:gd name="connsiteY11" fmla="*/ 235744 h 274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0294" h="274629">
                  <a:moveTo>
                    <a:pt x="453342" y="0"/>
                  </a:moveTo>
                  <a:lnTo>
                    <a:pt x="689085" y="235744"/>
                  </a:lnTo>
                  <a:lnTo>
                    <a:pt x="924829" y="0"/>
                  </a:lnTo>
                  <a:lnTo>
                    <a:pt x="1170294" y="245465"/>
                  </a:lnTo>
                  <a:lnTo>
                    <a:pt x="1153282" y="264908"/>
                  </a:lnTo>
                  <a:lnTo>
                    <a:pt x="924829" y="38885"/>
                  </a:lnTo>
                  <a:lnTo>
                    <a:pt x="689085" y="274629"/>
                  </a:lnTo>
                  <a:lnTo>
                    <a:pt x="453342" y="38885"/>
                  </a:lnTo>
                  <a:lnTo>
                    <a:pt x="215168" y="274629"/>
                  </a:lnTo>
                  <a:lnTo>
                    <a:pt x="0" y="59462"/>
                  </a:lnTo>
                  <a:lnTo>
                    <a:pt x="0" y="20577"/>
                  </a:lnTo>
                  <a:lnTo>
                    <a:pt x="215168" y="235744"/>
                  </a:lnTo>
                  <a:close/>
                </a:path>
              </a:pathLst>
            </a:custGeom>
            <a:solidFill>
              <a:schemeClr val="tx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8" name="Forme libre : Forme 57">
              <a:extLst>
                <a:ext uri="{FF2B5EF4-FFF2-40B4-BE49-F238E27FC236}">
                  <a16:creationId xmlns:a16="http://schemas.microsoft.com/office/drawing/2014/main" id="{984D32A8-76C6-4D70-887B-EC3211AD33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0" y="1116069"/>
              <a:ext cx="1170294" cy="274629"/>
            </a:xfrm>
            <a:custGeom>
              <a:avLst/>
              <a:gdLst>
                <a:gd name="connsiteX0" fmla="*/ 453342 w 1170294"/>
                <a:gd name="connsiteY0" fmla="*/ 0 h 274629"/>
                <a:gd name="connsiteX1" fmla="*/ 689085 w 1170294"/>
                <a:gd name="connsiteY1" fmla="*/ 238174 h 274629"/>
                <a:gd name="connsiteX2" fmla="*/ 924829 w 1170294"/>
                <a:gd name="connsiteY2" fmla="*/ 0 h 274629"/>
                <a:gd name="connsiteX3" fmla="*/ 1170294 w 1170294"/>
                <a:gd name="connsiteY3" fmla="*/ 247895 h 274629"/>
                <a:gd name="connsiteX4" fmla="*/ 1153282 w 1170294"/>
                <a:gd name="connsiteY4" fmla="*/ 264908 h 274629"/>
                <a:gd name="connsiteX5" fmla="*/ 924829 w 1170294"/>
                <a:gd name="connsiteY5" fmla="*/ 38885 h 274629"/>
                <a:gd name="connsiteX6" fmla="*/ 689085 w 1170294"/>
                <a:gd name="connsiteY6" fmla="*/ 274629 h 274629"/>
                <a:gd name="connsiteX7" fmla="*/ 453342 w 1170294"/>
                <a:gd name="connsiteY7" fmla="*/ 38885 h 274629"/>
                <a:gd name="connsiteX8" fmla="*/ 215168 w 1170294"/>
                <a:gd name="connsiteY8" fmla="*/ 274629 h 274629"/>
                <a:gd name="connsiteX9" fmla="*/ 0 w 1170294"/>
                <a:gd name="connsiteY9" fmla="*/ 59462 h 274629"/>
                <a:gd name="connsiteX10" fmla="*/ 0 w 1170294"/>
                <a:gd name="connsiteY10" fmla="*/ 20789 h 274629"/>
                <a:gd name="connsiteX11" fmla="*/ 215168 w 1170294"/>
                <a:gd name="connsiteY11" fmla="*/ 238174 h 274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0294" h="274629">
                  <a:moveTo>
                    <a:pt x="453342" y="0"/>
                  </a:moveTo>
                  <a:lnTo>
                    <a:pt x="689085" y="238174"/>
                  </a:lnTo>
                  <a:lnTo>
                    <a:pt x="924829" y="0"/>
                  </a:lnTo>
                  <a:lnTo>
                    <a:pt x="1170294" y="247895"/>
                  </a:lnTo>
                  <a:lnTo>
                    <a:pt x="1153282" y="264908"/>
                  </a:lnTo>
                  <a:lnTo>
                    <a:pt x="924829" y="38885"/>
                  </a:lnTo>
                  <a:lnTo>
                    <a:pt x="689085" y="274629"/>
                  </a:lnTo>
                  <a:lnTo>
                    <a:pt x="453342" y="38885"/>
                  </a:lnTo>
                  <a:lnTo>
                    <a:pt x="215168" y="274629"/>
                  </a:lnTo>
                  <a:lnTo>
                    <a:pt x="0" y="59462"/>
                  </a:lnTo>
                  <a:lnTo>
                    <a:pt x="0" y="20789"/>
                  </a:lnTo>
                  <a:lnTo>
                    <a:pt x="215168" y="238174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60" name="Ovale 59">
            <a:extLst>
              <a:ext uri="{FF2B5EF4-FFF2-40B4-BE49-F238E27FC236}">
                <a16:creationId xmlns:a16="http://schemas.microsoft.com/office/drawing/2014/main" id="{EEDFE717-6A4F-4FD1-ABBF-5807E71F5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559544" y="5991329"/>
            <a:ext cx="365021" cy="365021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61" name="Espace réservé de la date 10">
            <a:extLst>
              <a:ext uri="{FF2B5EF4-FFF2-40B4-BE49-F238E27FC236}">
                <a16:creationId xmlns:a16="http://schemas.microsoft.com/office/drawing/2014/main" id="{26FBD0C2-9C38-4891-92F3-5AF6CD04E3E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fld id="{4DBF25F7-B3AC-4898-B28E-185F83599FD4}" type="datetimeFigureOut">
              <a:rPr lang="fr-FR" smtClean="0"/>
              <a:t>04/12/2023</a:t>
            </a:fld>
            <a:endParaRPr lang="fr-FR"/>
          </a:p>
        </p:txBody>
      </p:sp>
      <p:sp>
        <p:nvSpPr>
          <p:cNvPr id="62" name="Espace réservé du pied de page 11">
            <a:extLst>
              <a:ext uri="{FF2B5EF4-FFF2-40B4-BE49-F238E27FC236}">
                <a16:creationId xmlns:a16="http://schemas.microsoft.com/office/drawing/2014/main" id="{5C6A806B-2B18-4D3B-8215-624EE91DA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endParaRPr lang="fr-FR"/>
          </a:p>
        </p:txBody>
      </p:sp>
      <p:sp>
        <p:nvSpPr>
          <p:cNvPr id="63" name="Espace réservé du numéro de diapositive 12">
            <a:extLst>
              <a:ext uri="{FF2B5EF4-FFF2-40B4-BE49-F238E27FC236}">
                <a16:creationId xmlns:a16="http://schemas.microsoft.com/office/drawing/2014/main" id="{54E3AE0A-2F47-4B51-8F32-46ABDC574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44339" y="6356350"/>
            <a:ext cx="2743200" cy="365125"/>
          </a:xfrm>
        </p:spPr>
        <p:txBody>
          <a:bodyPr rtlCol="0"/>
          <a:lstStyle/>
          <a:p>
            <a:fld id="{5C91DC98-994B-42CA-AA84-C5419644F79F}" type="slidenum">
              <a:rPr lang="fr-FR" smtClean="0"/>
              <a:t>‹N°›</a:t>
            </a:fld>
            <a:endParaRPr lang="fr-FR"/>
          </a:p>
        </p:txBody>
      </p:sp>
      <p:grpSp>
        <p:nvGrpSpPr>
          <p:cNvPr id="11" name="Graphique 4" hidden="1">
            <a:extLst>
              <a:ext uri="{FF2B5EF4-FFF2-40B4-BE49-F238E27FC236}">
                <a16:creationId xmlns:a16="http://schemas.microsoft.com/office/drawing/2014/main" id="{A160D36B-90B2-4E2E-9A07-AFC4CC77E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510458" y="477557"/>
            <a:ext cx="975170" cy="975170"/>
            <a:chOff x="5829300" y="3162300"/>
            <a:chExt cx="532257" cy="532257"/>
          </a:xfrm>
          <a:solidFill>
            <a:schemeClr val="tx1"/>
          </a:solidFill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ADA6DC8-A018-4A16-84AF-9E2E74CD757D}"/>
                </a:ext>
              </a:extLst>
            </p:cNvPr>
            <p:cNvSpPr/>
            <p:nvPr/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8C1308F7-B76A-4EC2-94B2-3D7A71B62604}"/>
                </a:ext>
              </a:extLst>
            </p:cNvPr>
            <p:cNvSpPr/>
            <p:nvPr/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8E3532C-7781-4159-A3A0-A2DE72CA6DBA}"/>
                </a:ext>
              </a:extLst>
            </p:cNvPr>
            <p:cNvSpPr/>
            <p:nvPr/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8D647FB-029D-4D71-B4E4-6D74FCB09C4D}"/>
                </a:ext>
              </a:extLst>
            </p:cNvPr>
            <p:cNvSpPr/>
            <p:nvPr/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16A1C6D-37E7-47A0-814C-A09DC1123684}"/>
                </a:ext>
              </a:extLst>
            </p:cNvPr>
            <p:cNvSpPr/>
            <p:nvPr/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22759DEC-2103-4E2C-A470-F4AF6E5E3E87}"/>
                </a:ext>
              </a:extLst>
            </p:cNvPr>
            <p:cNvSpPr/>
            <p:nvPr/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788AE222-CCAD-4233-9F97-67021E530758}"/>
                </a:ext>
              </a:extLst>
            </p:cNvPr>
            <p:cNvSpPr/>
            <p:nvPr/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8610EC41-7752-4C40-99E0-1B5FEA90EB0E}"/>
                </a:ext>
              </a:extLst>
            </p:cNvPr>
            <p:cNvSpPr/>
            <p:nvPr/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5AA370E4-6378-438E-96A5-93A548F17E99}"/>
                </a:ext>
              </a:extLst>
            </p:cNvPr>
            <p:cNvSpPr/>
            <p:nvPr/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2DC8BEFB-4BE0-44E4-B9EE-B9433675ED5D}"/>
                </a:ext>
              </a:extLst>
            </p:cNvPr>
            <p:cNvSpPr/>
            <p:nvPr/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5C187D8-7DEF-4A4B-AEBD-0148B131FA7B}"/>
                </a:ext>
              </a:extLst>
            </p:cNvPr>
            <p:cNvSpPr/>
            <p:nvPr/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721C4DD4-9A7B-4D13-905C-4D8287BFC226}"/>
                </a:ext>
              </a:extLst>
            </p:cNvPr>
            <p:cNvSpPr/>
            <p:nvPr/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CB37570A-3C94-4E36-97CE-A23E9672578E}"/>
                </a:ext>
              </a:extLst>
            </p:cNvPr>
            <p:cNvSpPr/>
            <p:nvPr/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25" name="Espace réservé d’image 11">
            <a:extLst>
              <a:ext uri="{FF2B5EF4-FFF2-40B4-BE49-F238E27FC236}">
                <a16:creationId xmlns:a16="http://schemas.microsoft.com/office/drawing/2014/main" id="{D0363784-2970-4EEC-A27D-C144838C793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45213" y="2021303"/>
            <a:ext cx="2286000" cy="2286000"/>
          </a:xfrm>
          <a:prstGeom prst="ellipse">
            <a:avLst/>
          </a:prstGeom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rtl="0"/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26" name="Espace réservé d’image 11">
            <a:extLst>
              <a:ext uri="{FF2B5EF4-FFF2-40B4-BE49-F238E27FC236}">
                <a16:creationId xmlns:a16="http://schemas.microsoft.com/office/drawing/2014/main" id="{A5F161F4-CB8E-480F-8499-D1BD68C8BB5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51776" y="2021303"/>
            <a:ext cx="2286000" cy="2286000"/>
          </a:xfrm>
          <a:prstGeom prst="ellipse">
            <a:avLst/>
          </a:prstGeom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rtl="0"/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27" name="Espace réservé d’image 11">
            <a:extLst>
              <a:ext uri="{FF2B5EF4-FFF2-40B4-BE49-F238E27FC236}">
                <a16:creationId xmlns:a16="http://schemas.microsoft.com/office/drawing/2014/main" id="{FA25DBB0-929B-4EA3-AF0A-D34760BBAB8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58339" y="2021303"/>
            <a:ext cx="2286000" cy="2286000"/>
          </a:xfrm>
          <a:prstGeom prst="ellipse">
            <a:avLst/>
          </a:prstGeom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rtl="0"/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28" name="Espace réservé d’image 11">
            <a:extLst>
              <a:ext uri="{FF2B5EF4-FFF2-40B4-BE49-F238E27FC236}">
                <a16:creationId xmlns:a16="http://schemas.microsoft.com/office/drawing/2014/main" id="{2166858A-D674-4111-9862-D8735900103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164901" y="2021303"/>
            <a:ext cx="2286000" cy="2286000"/>
          </a:xfrm>
          <a:prstGeom prst="ellipse">
            <a:avLst/>
          </a:prstGeom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rtl="0"/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29" name="Espace réservé du texte 20">
            <a:extLst>
              <a:ext uri="{FF2B5EF4-FFF2-40B4-BE49-F238E27FC236}">
                <a16:creationId xmlns:a16="http://schemas.microsoft.com/office/drawing/2014/main" id="{0A21E468-9819-48EA-9CFE-D8A100CF2FB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62000" y="4417646"/>
            <a:ext cx="2286000" cy="365125"/>
          </a:xfr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2800" b="0" kern="1200" dirty="0" smtClean="0">
                <a:solidFill>
                  <a:schemeClr val="tx1">
                    <a:hueOff val="0"/>
                    <a:satOff val="0"/>
                    <a:lumOff val="0"/>
                    <a:alphaOff val="0"/>
                  </a:schemeClr>
                </a:solidFill>
                <a:latin typeface="+mj-lt"/>
                <a:ea typeface="+mn-ea"/>
                <a:cs typeface="+mn-cs"/>
              </a:defRPr>
            </a:lvl1pPr>
          </a:lstStyle>
          <a:p>
            <a:pPr lvl="0" rtl="0"/>
            <a:r>
              <a:rPr lang="fr"/>
              <a:t>Nom</a:t>
            </a:r>
          </a:p>
        </p:txBody>
      </p:sp>
      <p:sp>
        <p:nvSpPr>
          <p:cNvPr id="30" name="Espace réservé du texte 22">
            <a:extLst>
              <a:ext uri="{FF2B5EF4-FFF2-40B4-BE49-F238E27FC236}">
                <a16:creationId xmlns:a16="http://schemas.microsoft.com/office/drawing/2014/main" id="{2AA605BC-184B-485A-B68D-27607D4AAB0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62000" y="4802088"/>
            <a:ext cx="2286000" cy="365125"/>
          </a:xfrm>
        </p:spPr>
        <p:txBody>
          <a:bodyPr rtlCol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600" kern="1200" dirty="0">
                <a:solidFill>
                  <a:schemeClr val="tx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rtl="0"/>
            <a:r>
              <a:rPr lang="fr"/>
              <a:t>Titre</a:t>
            </a:r>
          </a:p>
        </p:txBody>
      </p:sp>
      <p:sp>
        <p:nvSpPr>
          <p:cNvPr id="31" name="Espace réservé du texte 20">
            <a:extLst>
              <a:ext uri="{FF2B5EF4-FFF2-40B4-BE49-F238E27FC236}">
                <a16:creationId xmlns:a16="http://schemas.microsoft.com/office/drawing/2014/main" id="{5E1DA376-8DFF-42EB-AC05-624D4CC1700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62967" y="4417646"/>
            <a:ext cx="2286000" cy="365125"/>
          </a:xfrm>
        </p:spPr>
        <p:txBody>
          <a:bodyPr vert="horz" lIns="91440" tIns="45720" rIns="91440" bIns="45720" rtlCol="0" anchor="ctr">
            <a:noAutofit/>
          </a:bodyPr>
          <a:lstStyle>
            <a:lvl1pPr marL="0" indent="0" algn="ctr">
              <a:spcAft>
                <a:spcPts val="0"/>
              </a:spcAft>
              <a:buNone/>
              <a:defRPr lang="en-US" b="0" dirty="0">
                <a:solidFill>
                  <a:schemeClr val="tx1">
                    <a:hueOff val="0"/>
                    <a:satOff val="0"/>
                    <a:lumOff val="0"/>
                    <a:alphaOff val="0"/>
                  </a:schemeClr>
                </a:solidFill>
                <a:latin typeface="+mj-lt"/>
              </a:defRPr>
            </a:lvl1pPr>
          </a:lstStyle>
          <a:p>
            <a:pPr marL="22860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966"/>
              </a:spcAft>
            </a:pPr>
            <a:r>
              <a:rPr lang="fr"/>
              <a:t>Nom</a:t>
            </a:r>
          </a:p>
        </p:txBody>
      </p:sp>
      <p:sp>
        <p:nvSpPr>
          <p:cNvPr id="32" name="Espace réservé du texte 22">
            <a:extLst>
              <a:ext uri="{FF2B5EF4-FFF2-40B4-BE49-F238E27FC236}">
                <a16:creationId xmlns:a16="http://schemas.microsoft.com/office/drawing/2014/main" id="{88EA8545-B741-4E15-8054-C79F0860938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62967" y="4802088"/>
            <a:ext cx="2286000" cy="365125"/>
          </a:xfrm>
        </p:spPr>
        <p:txBody>
          <a:bodyPr rtlCol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600" kern="1200" dirty="0">
                <a:solidFill>
                  <a:schemeClr val="tx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rtl="0"/>
            <a:r>
              <a:rPr lang="fr"/>
              <a:t>Titre</a:t>
            </a:r>
          </a:p>
        </p:txBody>
      </p:sp>
      <p:sp>
        <p:nvSpPr>
          <p:cNvPr id="33" name="Espace réservé du texte 20">
            <a:extLst>
              <a:ext uri="{FF2B5EF4-FFF2-40B4-BE49-F238E27FC236}">
                <a16:creationId xmlns:a16="http://schemas.microsoft.com/office/drawing/2014/main" id="{C5DDD12B-8AD2-4194-9011-B8AE495CE84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63934" y="4417646"/>
            <a:ext cx="2286000" cy="365125"/>
          </a:xfrm>
        </p:spPr>
        <p:txBody>
          <a:bodyPr vert="horz" lIns="91440" tIns="45720" rIns="91440" bIns="45720" rtlCol="0" anchor="ctr">
            <a:noAutofit/>
          </a:bodyPr>
          <a:lstStyle>
            <a:lvl1pPr marL="0" indent="0" algn="ctr">
              <a:spcAft>
                <a:spcPts val="0"/>
              </a:spcAft>
              <a:buNone/>
              <a:defRPr lang="en-US" b="0" dirty="0">
                <a:solidFill>
                  <a:schemeClr val="tx1">
                    <a:hueOff val="0"/>
                    <a:satOff val="0"/>
                    <a:lumOff val="0"/>
                    <a:alphaOff val="0"/>
                  </a:schemeClr>
                </a:solidFill>
                <a:latin typeface="+mj-lt"/>
              </a:defRPr>
            </a:lvl1pPr>
          </a:lstStyle>
          <a:p>
            <a:pPr marL="22860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966"/>
              </a:spcAft>
            </a:pPr>
            <a:r>
              <a:rPr lang="fr"/>
              <a:t>Nom</a:t>
            </a:r>
          </a:p>
        </p:txBody>
      </p:sp>
      <p:sp>
        <p:nvSpPr>
          <p:cNvPr id="34" name="Espace réservé du texte 22">
            <a:extLst>
              <a:ext uri="{FF2B5EF4-FFF2-40B4-BE49-F238E27FC236}">
                <a16:creationId xmlns:a16="http://schemas.microsoft.com/office/drawing/2014/main" id="{E1E9CE9A-B335-4B09-A6DC-9FDAE1A8541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363934" y="4802088"/>
            <a:ext cx="2286000" cy="365125"/>
          </a:xfrm>
        </p:spPr>
        <p:txBody>
          <a:bodyPr rtlCol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600" kern="1200" dirty="0">
                <a:solidFill>
                  <a:schemeClr val="tx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rtl="0"/>
            <a:r>
              <a:rPr lang="fr"/>
              <a:t>Titre</a:t>
            </a:r>
          </a:p>
        </p:txBody>
      </p:sp>
      <p:sp>
        <p:nvSpPr>
          <p:cNvPr id="35" name="Espace réservé du texte 20">
            <a:extLst>
              <a:ext uri="{FF2B5EF4-FFF2-40B4-BE49-F238E27FC236}">
                <a16:creationId xmlns:a16="http://schemas.microsoft.com/office/drawing/2014/main" id="{05755812-FA39-400E-9830-518115B16F1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164901" y="4417646"/>
            <a:ext cx="2286000" cy="365125"/>
          </a:xfrm>
        </p:spPr>
        <p:txBody>
          <a:bodyPr vert="horz" lIns="91440" tIns="45720" rIns="91440" bIns="45720" rtlCol="0" anchor="ctr">
            <a:noAutofit/>
          </a:bodyPr>
          <a:lstStyle>
            <a:lvl1pPr marL="0" indent="0" algn="ctr">
              <a:spcAft>
                <a:spcPts val="0"/>
              </a:spcAft>
              <a:buNone/>
              <a:defRPr lang="en-US" b="0" dirty="0">
                <a:solidFill>
                  <a:schemeClr val="tx1">
                    <a:hueOff val="0"/>
                    <a:satOff val="0"/>
                    <a:lumOff val="0"/>
                    <a:alphaOff val="0"/>
                  </a:schemeClr>
                </a:solidFill>
                <a:latin typeface="+mj-lt"/>
              </a:defRPr>
            </a:lvl1pPr>
          </a:lstStyle>
          <a:p>
            <a:pPr marL="22860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966"/>
              </a:spcAft>
            </a:pPr>
            <a:r>
              <a:rPr lang="fr"/>
              <a:t>Nom</a:t>
            </a:r>
          </a:p>
        </p:txBody>
      </p:sp>
      <p:sp>
        <p:nvSpPr>
          <p:cNvPr id="36" name="Espace réservé du texte 22">
            <a:extLst>
              <a:ext uri="{FF2B5EF4-FFF2-40B4-BE49-F238E27FC236}">
                <a16:creationId xmlns:a16="http://schemas.microsoft.com/office/drawing/2014/main" id="{B0C99DAB-BC75-4032-B8DE-82896B43881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164901" y="4802088"/>
            <a:ext cx="2286000" cy="365125"/>
          </a:xfrm>
        </p:spPr>
        <p:txBody>
          <a:bodyPr rtlCol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600" kern="1200" dirty="0">
                <a:solidFill>
                  <a:schemeClr val="tx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rtl="0"/>
            <a:r>
              <a:rPr lang="fr"/>
              <a:t>Titre</a:t>
            </a:r>
          </a:p>
        </p:txBody>
      </p:sp>
    </p:spTree>
    <p:extLst>
      <p:ext uri="{BB962C8B-B14F-4D97-AF65-F5344CB8AC3E}">
        <p14:creationId xmlns:p14="http://schemas.microsoft.com/office/powerpoint/2010/main" val="7789692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ronolog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aphique 4" hidden="1">
            <a:extLst>
              <a:ext uri="{FF2B5EF4-FFF2-40B4-BE49-F238E27FC236}">
                <a16:creationId xmlns:a16="http://schemas.microsoft.com/office/drawing/2014/main" id="{F6919F4A-127D-4827-9E80-D8662425CC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510458" y="477557"/>
            <a:ext cx="975170" cy="975170"/>
            <a:chOff x="5829300" y="3162300"/>
            <a:chExt cx="532257" cy="532257"/>
          </a:xfrm>
          <a:solidFill>
            <a:schemeClr val="tx1"/>
          </a:solidFill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E4F0C362-E345-4C93-8DBC-55525E213FE2}"/>
                </a:ext>
              </a:extLst>
            </p:cNvPr>
            <p:cNvSpPr/>
            <p:nvPr/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246589FF-4A9D-484E-95B0-A0C39A326BFF}"/>
                </a:ext>
              </a:extLst>
            </p:cNvPr>
            <p:cNvSpPr/>
            <p:nvPr/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CCC09BAE-0430-4149-BDEC-23DD9C37ACC2}"/>
                </a:ext>
              </a:extLst>
            </p:cNvPr>
            <p:cNvSpPr/>
            <p:nvPr/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4F6CC180-FC7F-4A8E-BACC-034FD0C68CA9}"/>
                </a:ext>
              </a:extLst>
            </p:cNvPr>
            <p:cNvSpPr/>
            <p:nvPr/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A137FFAD-2383-4411-A9CD-B0DCBF8452F9}"/>
                </a:ext>
              </a:extLst>
            </p:cNvPr>
            <p:cNvSpPr/>
            <p:nvPr/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6F7ADA10-97E6-406B-955B-4DF941688C55}"/>
                </a:ext>
              </a:extLst>
            </p:cNvPr>
            <p:cNvSpPr/>
            <p:nvPr/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E5ED4958-089A-40EE-BEF8-D2DA3283FE41}"/>
                </a:ext>
              </a:extLst>
            </p:cNvPr>
            <p:cNvSpPr/>
            <p:nvPr/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6BBC70D8-0977-4E3E-BDCC-5DB32F534597}"/>
                </a:ext>
              </a:extLst>
            </p:cNvPr>
            <p:cNvSpPr/>
            <p:nvPr/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22F37D25-C4FD-4978-AE31-636891A33D69}"/>
                </a:ext>
              </a:extLst>
            </p:cNvPr>
            <p:cNvSpPr/>
            <p:nvPr/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42DD3606-BA69-4959-9335-377E9AA120FF}"/>
                </a:ext>
              </a:extLst>
            </p:cNvPr>
            <p:cNvSpPr/>
            <p:nvPr/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F5B11ABC-F37E-4946-9A7B-90D363182626}"/>
                </a:ext>
              </a:extLst>
            </p:cNvPr>
            <p:cNvSpPr/>
            <p:nvPr/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D86B1D23-2F36-4086-9CF7-D76D833D2282}"/>
                </a:ext>
              </a:extLst>
            </p:cNvPr>
            <p:cNvSpPr/>
            <p:nvPr/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A3AE423B-5BB8-454B-B2D6-85AE6185C587}"/>
                </a:ext>
              </a:extLst>
            </p:cNvPr>
            <p:cNvSpPr/>
            <p:nvPr/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grpSp>
        <p:nvGrpSpPr>
          <p:cNvPr id="52" name="Groupe 51">
            <a:extLst>
              <a:ext uri="{FF2B5EF4-FFF2-40B4-BE49-F238E27FC236}">
                <a16:creationId xmlns:a16="http://schemas.microsoft.com/office/drawing/2014/main" id="{3BF87D25-4424-40BA-B114-A4FB8BDFE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681037"/>
            <a:ext cx="1170294" cy="709661"/>
            <a:chOff x="0" y="681037"/>
            <a:chExt cx="1170294" cy="709661"/>
          </a:xfrm>
        </p:grpSpPr>
        <p:sp>
          <p:nvSpPr>
            <p:cNvPr id="53" name="Forme libre : Forme 52">
              <a:extLst>
                <a:ext uri="{FF2B5EF4-FFF2-40B4-BE49-F238E27FC236}">
                  <a16:creationId xmlns:a16="http://schemas.microsoft.com/office/drawing/2014/main" id="{B567477D-2972-4718-B0A2-9FC97531B8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0" y="681037"/>
              <a:ext cx="1170294" cy="274629"/>
            </a:xfrm>
            <a:custGeom>
              <a:avLst/>
              <a:gdLst>
                <a:gd name="connsiteX0" fmla="*/ 453342 w 1170294"/>
                <a:gd name="connsiteY0" fmla="*/ 0 h 274629"/>
                <a:gd name="connsiteX1" fmla="*/ 689085 w 1170294"/>
                <a:gd name="connsiteY1" fmla="*/ 235744 h 274629"/>
                <a:gd name="connsiteX2" fmla="*/ 924829 w 1170294"/>
                <a:gd name="connsiteY2" fmla="*/ 0 h 274629"/>
                <a:gd name="connsiteX3" fmla="*/ 1170294 w 1170294"/>
                <a:gd name="connsiteY3" fmla="*/ 245465 h 274629"/>
                <a:gd name="connsiteX4" fmla="*/ 1153282 w 1170294"/>
                <a:gd name="connsiteY4" fmla="*/ 264908 h 274629"/>
                <a:gd name="connsiteX5" fmla="*/ 924829 w 1170294"/>
                <a:gd name="connsiteY5" fmla="*/ 38885 h 274629"/>
                <a:gd name="connsiteX6" fmla="*/ 689085 w 1170294"/>
                <a:gd name="connsiteY6" fmla="*/ 274629 h 274629"/>
                <a:gd name="connsiteX7" fmla="*/ 453342 w 1170294"/>
                <a:gd name="connsiteY7" fmla="*/ 38885 h 274629"/>
                <a:gd name="connsiteX8" fmla="*/ 215168 w 1170294"/>
                <a:gd name="connsiteY8" fmla="*/ 274629 h 274629"/>
                <a:gd name="connsiteX9" fmla="*/ 0 w 1170294"/>
                <a:gd name="connsiteY9" fmla="*/ 59462 h 274629"/>
                <a:gd name="connsiteX10" fmla="*/ 0 w 1170294"/>
                <a:gd name="connsiteY10" fmla="*/ 20577 h 274629"/>
                <a:gd name="connsiteX11" fmla="*/ 215168 w 1170294"/>
                <a:gd name="connsiteY11" fmla="*/ 235744 h 274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0294" h="274629">
                  <a:moveTo>
                    <a:pt x="453342" y="0"/>
                  </a:moveTo>
                  <a:lnTo>
                    <a:pt x="689085" y="235744"/>
                  </a:lnTo>
                  <a:lnTo>
                    <a:pt x="924829" y="0"/>
                  </a:lnTo>
                  <a:lnTo>
                    <a:pt x="1170294" y="245465"/>
                  </a:lnTo>
                  <a:lnTo>
                    <a:pt x="1153282" y="264908"/>
                  </a:lnTo>
                  <a:lnTo>
                    <a:pt x="924829" y="38885"/>
                  </a:lnTo>
                  <a:lnTo>
                    <a:pt x="689085" y="274629"/>
                  </a:lnTo>
                  <a:lnTo>
                    <a:pt x="453342" y="38885"/>
                  </a:lnTo>
                  <a:lnTo>
                    <a:pt x="215168" y="274629"/>
                  </a:lnTo>
                  <a:lnTo>
                    <a:pt x="0" y="59462"/>
                  </a:lnTo>
                  <a:lnTo>
                    <a:pt x="0" y="20577"/>
                  </a:lnTo>
                  <a:lnTo>
                    <a:pt x="215168" y="235744"/>
                  </a:lnTo>
                  <a:close/>
                </a:path>
              </a:pathLst>
            </a:custGeom>
            <a:solidFill>
              <a:schemeClr val="tx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4" name="Forme libre : Forme 53">
              <a:extLst>
                <a:ext uri="{FF2B5EF4-FFF2-40B4-BE49-F238E27FC236}">
                  <a16:creationId xmlns:a16="http://schemas.microsoft.com/office/drawing/2014/main" id="{52D08859-301B-4802-95D8-B8A552752B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0" y="1116069"/>
              <a:ext cx="1170294" cy="274629"/>
            </a:xfrm>
            <a:custGeom>
              <a:avLst/>
              <a:gdLst>
                <a:gd name="connsiteX0" fmla="*/ 453342 w 1170294"/>
                <a:gd name="connsiteY0" fmla="*/ 0 h 274629"/>
                <a:gd name="connsiteX1" fmla="*/ 689085 w 1170294"/>
                <a:gd name="connsiteY1" fmla="*/ 238174 h 274629"/>
                <a:gd name="connsiteX2" fmla="*/ 924829 w 1170294"/>
                <a:gd name="connsiteY2" fmla="*/ 0 h 274629"/>
                <a:gd name="connsiteX3" fmla="*/ 1170294 w 1170294"/>
                <a:gd name="connsiteY3" fmla="*/ 247895 h 274629"/>
                <a:gd name="connsiteX4" fmla="*/ 1153282 w 1170294"/>
                <a:gd name="connsiteY4" fmla="*/ 264908 h 274629"/>
                <a:gd name="connsiteX5" fmla="*/ 924829 w 1170294"/>
                <a:gd name="connsiteY5" fmla="*/ 38885 h 274629"/>
                <a:gd name="connsiteX6" fmla="*/ 689085 w 1170294"/>
                <a:gd name="connsiteY6" fmla="*/ 274629 h 274629"/>
                <a:gd name="connsiteX7" fmla="*/ 453342 w 1170294"/>
                <a:gd name="connsiteY7" fmla="*/ 38885 h 274629"/>
                <a:gd name="connsiteX8" fmla="*/ 215168 w 1170294"/>
                <a:gd name="connsiteY8" fmla="*/ 274629 h 274629"/>
                <a:gd name="connsiteX9" fmla="*/ 0 w 1170294"/>
                <a:gd name="connsiteY9" fmla="*/ 59462 h 274629"/>
                <a:gd name="connsiteX10" fmla="*/ 0 w 1170294"/>
                <a:gd name="connsiteY10" fmla="*/ 20789 h 274629"/>
                <a:gd name="connsiteX11" fmla="*/ 215168 w 1170294"/>
                <a:gd name="connsiteY11" fmla="*/ 238174 h 274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0294" h="274629">
                  <a:moveTo>
                    <a:pt x="453342" y="0"/>
                  </a:moveTo>
                  <a:lnTo>
                    <a:pt x="689085" y="238174"/>
                  </a:lnTo>
                  <a:lnTo>
                    <a:pt x="924829" y="0"/>
                  </a:lnTo>
                  <a:lnTo>
                    <a:pt x="1170294" y="247895"/>
                  </a:lnTo>
                  <a:lnTo>
                    <a:pt x="1153282" y="264908"/>
                  </a:lnTo>
                  <a:lnTo>
                    <a:pt x="924829" y="38885"/>
                  </a:lnTo>
                  <a:lnTo>
                    <a:pt x="689085" y="274629"/>
                  </a:lnTo>
                  <a:lnTo>
                    <a:pt x="453342" y="38885"/>
                  </a:lnTo>
                  <a:lnTo>
                    <a:pt x="215168" y="274629"/>
                  </a:lnTo>
                  <a:lnTo>
                    <a:pt x="0" y="59462"/>
                  </a:lnTo>
                  <a:lnTo>
                    <a:pt x="0" y="20789"/>
                  </a:lnTo>
                  <a:lnTo>
                    <a:pt x="215168" y="238174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48" name="Titre 1">
            <a:extLst>
              <a:ext uri="{FF2B5EF4-FFF2-40B4-BE49-F238E27FC236}">
                <a16:creationId xmlns:a16="http://schemas.microsoft.com/office/drawing/2014/main" id="{430ADD3E-99CC-43CF-9A97-D44AA54C5F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1088" y="565739"/>
            <a:ext cx="9745883" cy="1124949"/>
          </a:xfrm>
        </p:spPr>
        <p:txBody>
          <a:bodyPr rtlCol="0"/>
          <a:lstStyle/>
          <a:p>
            <a:pPr rtl="0"/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9" name="Espace réservé de la date 10">
            <a:extLst>
              <a:ext uri="{FF2B5EF4-FFF2-40B4-BE49-F238E27FC236}">
                <a16:creationId xmlns:a16="http://schemas.microsoft.com/office/drawing/2014/main" id="{8C8B246A-7ACC-4517-903D-35509488E5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fld id="{4DBF25F7-B3AC-4898-B28E-185F83599FD4}" type="datetimeFigureOut">
              <a:rPr lang="fr-FR" smtClean="0"/>
              <a:t>04/12/2023</a:t>
            </a:fld>
            <a:endParaRPr lang="fr-FR"/>
          </a:p>
        </p:txBody>
      </p:sp>
      <p:sp>
        <p:nvSpPr>
          <p:cNvPr id="50" name="Espace réservé du pied de page 11">
            <a:extLst>
              <a:ext uri="{FF2B5EF4-FFF2-40B4-BE49-F238E27FC236}">
                <a16:creationId xmlns:a16="http://schemas.microsoft.com/office/drawing/2014/main" id="{C75AD95D-76DC-4BCD-8AFB-35B7DB2D7F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endParaRPr lang="fr-FR"/>
          </a:p>
        </p:txBody>
      </p:sp>
      <p:sp>
        <p:nvSpPr>
          <p:cNvPr id="51" name="Espace réservé du numéro de diapositive 12">
            <a:extLst>
              <a:ext uri="{FF2B5EF4-FFF2-40B4-BE49-F238E27FC236}">
                <a16:creationId xmlns:a16="http://schemas.microsoft.com/office/drawing/2014/main" id="{65BB740A-80ED-48DA-B622-9643EFA23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fld id="{5C91DC98-994B-42CA-AA84-C5419644F79F}" type="slidenum">
              <a:rPr lang="fr-FR" smtClean="0"/>
              <a:t>‹N°›</a:t>
            </a:fld>
            <a:endParaRPr lang="fr-FR"/>
          </a:p>
        </p:txBody>
      </p:sp>
      <p:sp>
        <p:nvSpPr>
          <p:cNvPr id="2" name="Ovale 1">
            <a:extLst>
              <a:ext uri="{FF2B5EF4-FFF2-40B4-BE49-F238E27FC236}">
                <a16:creationId xmlns:a16="http://schemas.microsoft.com/office/drawing/2014/main" id="{7F7C86B6-604E-4B54-A07B-F9BB80F872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559544" y="5991329"/>
            <a:ext cx="365021" cy="365021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807796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8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1633F5C3-CD4B-4472-B59A-49D460CB1C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fr"/>
              <a:t>Modifiez le style du titre</a:t>
            </a:r>
            <a:endParaRPr lang="en-US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772236B-AB2C-4D6F-AE15-700992DA91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fr"/>
              <a:t>Modifiez les styles du texte</a:t>
            </a:r>
          </a:p>
          <a:p>
            <a:pPr lvl="1" rtl="0"/>
            <a:r>
              <a:rPr lang="fr"/>
              <a:t>Deuxième niveau</a:t>
            </a:r>
          </a:p>
          <a:p>
            <a:pPr lvl="2" rtl="0"/>
            <a:r>
              <a:rPr lang="fr"/>
              <a:t>Troisième niveau</a:t>
            </a:r>
          </a:p>
          <a:p>
            <a:pPr lvl="3" rtl="0"/>
            <a:r>
              <a:rPr lang="fr"/>
              <a:t>Quatrième niveau</a:t>
            </a:r>
          </a:p>
          <a:p>
            <a:pPr lvl="4" rtl="0"/>
            <a:r>
              <a:rPr lang="fr"/>
              <a:t>Cinquième niveau</a:t>
            </a:r>
            <a:endParaRPr lang="en-US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090F509-07BE-4446-8772-F44E09936B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fld id="{4DBF25F7-B3AC-4898-B28E-185F83599FD4}" type="datetimeFigureOut">
              <a:rPr lang="fr-FR" smtClean="0"/>
              <a:t>04/12/2023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01B927E-3833-4F85-99B5-56B5F1E540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628CB64-4E98-43DE-B543-7BE5B329DB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fld id="{5C91DC98-994B-42CA-AA84-C5419644F79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346444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  <p:sldLayoutId id="2147483701" r:id="rId12"/>
    <p:sldLayoutId id="2147483702" r:id="rId13"/>
    <p:sldLayoutId id="2147483703" r:id="rId14"/>
    <p:sldLayoutId id="2147483704" r:id="rId15"/>
  </p:sldLayoutIdLst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1633F5C3-CD4B-4472-B59A-49D460CB1C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fr"/>
              <a:t>Modifiez le style du titre</a:t>
            </a:r>
            <a:endParaRPr lang="en-US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772236B-AB2C-4D6F-AE15-700992DA91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fr"/>
              <a:t>Modifiez les styles du texte</a:t>
            </a:r>
          </a:p>
          <a:p>
            <a:pPr lvl="1" rtl="0"/>
            <a:r>
              <a:rPr lang="fr"/>
              <a:t>Deuxième niveau</a:t>
            </a:r>
          </a:p>
          <a:p>
            <a:pPr lvl="2" rtl="0"/>
            <a:r>
              <a:rPr lang="fr"/>
              <a:t>Troisième niveau</a:t>
            </a:r>
          </a:p>
          <a:p>
            <a:pPr lvl="3" rtl="0"/>
            <a:r>
              <a:rPr lang="fr"/>
              <a:t>Quatrième niveau</a:t>
            </a:r>
          </a:p>
          <a:p>
            <a:pPr lvl="4" rtl="0"/>
            <a:r>
              <a:rPr lang="fr"/>
              <a:t>Cinquième niveau</a:t>
            </a:r>
            <a:endParaRPr lang="en-US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090F509-07BE-4446-8772-F44E09936B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pPr rtl="0"/>
            <a:fld id="{FDEB7E21-EC4A-4D3E-80C6-633DA9E28D54}" type="datetime4">
              <a:rPr lang="fr-FR" smtClean="0"/>
              <a:t>4 décembre 2023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01B927E-3833-4F85-99B5-56B5F1E540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pPr rtl="0"/>
            <a:r>
              <a:rPr lang="en-US"/>
              <a:t>grand oral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628CB64-4E98-43DE-B543-7BE5B329DB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pPr rtl="0"/>
            <a:fld id="{5EA792F7-1D9E-4C7E-A103-E8EDFDC2691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9614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  <p:sldLayoutId id="2147483718" r:id="rId12"/>
    <p:sldLayoutId id="2147483719" r:id="rId13"/>
    <p:sldLayoutId id="2147483720" r:id="rId14"/>
  </p:sldLayoutIdLst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6.jpe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FBCAB51-E9AF-2D14-0283-8886F613AE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 anchor="ctr">
            <a:normAutofit/>
          </a:bodyPr>
          <a:lstStyle/>
          <a:p>
            <a:r>
              <a:rPr lang="fr-FR" sz="2900" spc="300" dirty="0"/>
              <a:t>L’accès aux soins entre 2006-2013 :       le cas du Danemark et de l’Autriche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47B862B-488A-6D2D-E3C4-8DAAA627A0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3919422"/>
            <a:ext cx="4579668" cy="1166797"/>
          </a:xfrm>
        </p:spPr>
        <p:txBody>
          <a:bodyPr>
            <a:normAutofit fontScale="92500" lnSpcReduction="10000"/>
          </a:bodyPr>
          <a:lstStyle/>
          <a:p>
            <a:r>
              <a:rPr lang="fr-FR" dirty="0"/>
              <a:t>Younès ABDELAZIZ </a:t>
            </a:r>
          </a:p>
          <a:p>
            <a:r>
              <a:rPr lang="fr-FR" dirty="0"/>
              <a:t>Adèle JANIAUD</a:t>
            </a:r>
          </a:p>
          <a:p>
            <a:r>
              <a:rPr lang="fr-FR" dirty="0"/>
              <a:t>Thibaud RITZENTHALER</a:t>
            </a:r>
          </a:p>
        </p:txBody>
      </p:sp>
      <p:pic>
        <p:nvPicPr>
          <p:cNvPr id="10" name="Espace réservé pour une image  9" descr="Une image contenant texte, personne, fournitures de bureau, Article de bureau&#10;&#10;Description générée automatiquement">
            <a:extLst>
              <a:ext uri="{FF2B5EF4-FFF2-40B4-BE49-F238E27FC236}">
                <a16:creationId xmlns:a16="http://schemas.microsoft.com/office/drawing/2014/main" id="{FCAF00BB-65D4-24A4-BA50-04F02C21065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07" r="16807"/>
          <a:stretch>
            <a:fillRect/>
          </a:stretch>
        </p:blipFill>
        <p:spPr>
          <a:xfrm>
            <a:off x="7069138" y="1957388"/>
            <a:ext cx="4206875" cy="4208462"/>
          </a:xfrm>
        </p:spPr>
      </p:pic>
    </p:spTree>
    <p:extLst>
      <p:ext uri="{BB962C8B-B14F-4D97-AF65-F5344CB8AC3E}">
        <p14:creationId xmlns:p14="http://schemas.microsoft.com/office/powerpoint/2010/main" val="19685043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3DB5237-A444-31F8-E3CD-CD38BB397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Résultats :</a:t>
            </a:r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0DB63FBD-7797-1C45-249B-A5EAF415583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1CA06B37-1729-6CD4-6047-25FE2D25BE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392" y="1118857"/>
            <a:ext cx="5775208" cy="4925086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58BFB7CA-F740-8755-611E-1F2756C620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118857"/>
            <a:ext cx="5775208" cy="4925086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ECC5D3BE-BC3E-5082-DC38-71280E5687B9}"/>
              </a:ext>
            </a:extLst>
          </p:cNvPr>
          <p:cNvSpPr txBox="1"/>
          <p:nvPr/>
        </p:nvSpPr>
        <p:spPr>
          <a:xfrm>
            <a:off x="8213163" y="6113528"/>
            <a:ext cx="1973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Autriche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8510448F-C09E-214C-19F6-BA93917AB2A6}"/>
              </a:ext>
            </a:extLst>
          </p:cNvPr>
          <p:cNvSpPr txBox="1"/>
          <p:nvPr/>
        </p:nvSpPr>
        <p:spPr>
          <a:xfrm>
            <a:off x="2266077" y="6113528"/>
            <a:ext cx="1973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Danemark</a:t>
            </a:r>
          </a:p>
        </p:txBody>
      </p:sp>
    </p:spTree>
    <p:extLst>
      <p:ext uri="{BB962C8B-B14F-4D97-AF65-F5344CB8AC3E}">
        <p14:creationId xmlns:p14="http://schemas.microsoft.com/office/powerpoint/2010/main" val="26702656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2C82B26-A507-9FF2-596A-965AD1A023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8840" y="312080"/>
            <a:ext cx="4378606" cy="819076"/>
          </a:xfrm>
        </p:spPr>
        <p:txBody>
          <a:bodyPr/>
          <a:lstStyle/>
          <a:p>
            <a:r>
              <a:rPr lang="fr-FR" dirty="0"/>
              <a:t>Résultats :</a:t>
            </a:r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19F9E385-143F-E64E-F536-17FC8FB9A14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597446" y="1373960"/>
            <a:ext cx="5273905" cy="1919846"/>
          </a:xfrm>
        </p:spPr>
        <p:txBody>
          <a:bodyPr>
            <a:normAutofit fontScale="92500" lnSpcReduction="20000"/>
          </a:bodyPr>
          <a:lstStyle/>
          <a:p>
            <a:r>
              <a:rPr lang="fr-FR" b="1" dirty="0"/>
              <a:t>Autriche : </a:t>
            </a:r>
            <a:r>
              <a:rPr lang="fr-FR" dirty="0"/>
              <a:t>Le sexe et les maladies chroniques font légèrement varier la probabilité</a:t>
            </a:r>
          </a:p>
          <a:p>
            <a:r>
              <a:rPr lang="fr-FR" b="1" dirty="0"/>
              <a:t>Danemark : </a:t>
            </a:r>
            <a:r>
              <a:rPr lang="fr-FR" dirty="0"/>
              <a:t>Le statut matrimonial et le type de handicap augmentent considérablement la probabilité</a:t>
            </a:r>
            <a:endParaRPr lang="fr-FR" b="1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F75F90DE-620E-31CA-0ABC-D6259E02F1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649" y="2409346"/>
            <a:ext cx="6276797" cy="378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45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>
            <a:extLst>
              <a:ext uri="{FF2B5EF4-FFF2-40B4-BE49-F238E27FC236}">
                <a16:creationId xmlns:a16="http://schemas.microsoft.com/office/drawing/2014/main" id="{CEE7956C-2F48-2F06-92B8-7E323A98C4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7394" y="525215"/>
            <a:ext cx="4378606" cy="1025107"/>
          </a:xfrm>
        </p:spPr>
        <p:txBody>
          <a:bodyPr anchor="ctr">
            <a:normAutofit/>
          </a:bodyPr>
          <a:lstStyle/>
          <a:p>
            <a:r>
              <a:rPr lang="fr-FR" dirty="0"/>
              <a:t>Conclusion :</a:t>
            </a:r>
          </a:p>
        </p:txBody>
      </p:sp>
      <p:graphicFrame>
        <p:nvGraphicFramePr>
          <p:cNvPr id="14" name="Content Placeholder 2">
            <a:extLst>
              <a:ext uri="{FF2B5EF4-FFF2-40B4-BE49-F238E27FC236}">
                <a16:creationId xmlns:a16="http://schemas.microsoft.com/office/drawing/2014/main" id="{DCAD8016-B810-C25B-9A14-58B4FC088FAD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2827400929"/>
              </p:ext>
            </p:extLst>
          </p:nvPr>
        </p:nvGraphicFramePr>
        <p:xfrm>
          <a:off x="838200" y="1550322"/>
          <a:ext cx="10515600" cy="43073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76335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>
            <a:extLst>
              <a:ext uri="{FF2B5EF4-FFF2-40B4-BE49-F238E27FC236}">
                <a16:creationId xmlns:a16="http://schemas.microsoft.com/office/drawing/2014/main" id="{1CB7BA8D-9261-37FC-41C7-D3684A0723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6990" y="1563138"/>
            <a:ext cx="5178019" cy="1865862"/>
          </a:xfrm>
        </p:spPr>
        <p:txBody>
          <a:bodyPr anchor="ctr">
            <a:normAutofit/>
          </a:bodyPr>
          <a:lstStyle/>
          <a:p>
            <a:r>
              <a:rPr lang="fr-FR" dirty="0"/>
              <a:t>Merci pour votre attention</a:t>
            </a:r>
          </a:p>
        </p:txBody>
      </p:sp>
      <p:sp>
        <p:nvSpPr>
          <p:cNvPr id="8" name="Sous-titre 7">
            <a:extLst>
              <a:ext uri="{FF2B5EF4-FFF2-40B4-BE49-F238E27FC236}">
                <a16:creationId xmlns:a16="http://schemas.microsoft.com/office/drawing/2014/main" id="{A8725423-D1F3-1B35-C41A-AC13674E39D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06990" y="3429000"/>
            <a:ext cx="5178514" cy="819076"/>
          </a:xfrm>
        </p:spPr>
        <p:txBody>
          <a:bodyPr>
            <a:normAutofit/>
          </a:bodyPr>
          <a:lstStyle/>
          <a:p>
            <a:r>
              <a:rPr lang="fr-FR" dirty="0"/>
              <a:t>Avez-vous des questions ?</a:t>
            </a:r>
          </a:p>
        </p:txBody>
      </p:sp>
    </p:spTree>
    <p:extLst>
      <p:ext uri="{BB962C8B-B14F-4D97-AF65-F5344CB8AC3E}">
        <p14:creationId xmlns:p14="http://schemas.microsoft.com/office/powerpoint/2010/main" val="28460910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ACA98C9-5413-38A5-9AEF-40AF22BF7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2868" y="358614"/>
            <a:ext cx="4150804" cy="14310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 sz="3400" b="1"/>
              <a:t>Les enjeux de l’accès aux soins : </a:t>
            </a:r>
          </a:p>
        </p:txBody>
      </p:sp>
      <p:graphicFrame>
        <p:nvGraphicFramePr>
          <p:cNvPr id="27" name="Diagramme 26">
            <a:extLst>
              <a:ext uri="{FF2B5EF4-FFF2-40B4-BE49-F238E27FC236}">
                <a16:creationId xmlns:a16="http://schemas.microsoft.com/office/drawing/2014/main" id="{CEDA792C-0749-7B45-7C27-7655C96F571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3704292"/>
              </p:ext>
            </p:extLst>
          </p:nvPr>
        </p:nvGraphicFramePr>
        <p:xfrm>
          <a:off x="1516347" y="1074114"/>
          <a:ext cx="7854649" cy="56879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902911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456EAED5-9E20-5D50-3CE7-F7AC6D2A3D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6784" y="396117"/>
            <a:ext cx="5217172" cy="1158857"/>
          </a:xfrm>
        </p:spPr>
        <p:txBody>
          <a:bodyPr anchor="b">
            <a:normAutofit/>
          </a:bodyPr>
          <a:lstStyle/>
          <a:p>
            <a:r>
              <a:rPr lang="fr-FR" sz="3100"/>
              <a:t>L’influence des crises dans le rapport à la santé :</a:t>
            </a:r>
          </a:p>
        </p:txBody>
      </p:sp>
      <p:graphicFrame>
        <p:nvGraphicFramePr>
          <p:cNvPr id="8" name="Espace réservé du contenu 7">
            <a:extLst>
              <a:ext uri="{FF2B5EF4-FFF2-40B4-BE49-F238E27FC236}">
                <a16:creationId xmlns:a16="http://schemas.microsoft.com/office/drawing/2014/main" id="{CA89C3C7-5192-FB2C-2EB9-576A8EC92E1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84816171"/>
              </p:ext>
            </p:extLst>
          </p:nvPr>
        </p:nvGraphicFramePr>
        <p:xfrm>
          <a:off x="5956783" y="1747592"/>
          <a:ext cx="5217173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6" name="Espace réservé pour une image  15" descr="Une image contenant texte, journal, Publication, papier&#10;&#10;Description générée automatiquement">
            <a:extLst>
              <a:ext uri="{FF2B5EF4-FFF2-40B4-BE49-F238E27FC236}">
                <a16:creationId xmlns:a16="http://schemas.microsoft.com/office/drawing/2014/main" id="{72360702-E49B-D1F9-70EB-6EE30E54C51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01" r="1330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8569539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77987A8-5636-1467-5EA9-CCBF99ABF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8337" y="1433790"/>
            <a:ext cx="8315325" cy="3990419"/>
          </a:xfrm>
        </p:spPr>
        <p:txBody>
          <a:bodyPr anchor="ctr">
            <a:normAutofit/>
          </a:bodyPr>
          <a:lstStyle/>
          <a:p>
            <a:r>
              <a:rPr lang="fr-FR" sz="4000" b="0" i="0" u="none" strike="noStrike" dirty="0">
                <a:effectLst/>
              </a:rPr>
              <a:t>En quoi la crise de 2008 et ses conséquences sur les économies de l’Autriche et du Danemark ont influencé le</a:t>
            </a:r>
            <a:r>
              <a:rPr lang="fr-FR" sz="4000" dirty="0"/>
              <a:t> recours aux soins de leurs populations </a:t>
            </a:r>
            <a:r>
              <a:rPr lang="fr-FR" sz="4000" b="0" i="0" u="none" strike="noStrike" dirty="0">
                <a:effectLst/>
              </a:rPr>
              <a:t>?</a:t>
            </a:r>
            <a:br>
              <a:rPr lang="fr-FR" dirty="0"/>
            </a:b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68548D3-A137-327E-E235-0FB766635BC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50773" y="1024252"/>
            <a:ext cx="5178514" cy="819076"/>
          </a:xfrm>
        </p:spPr>
        <p:txBody>
          <a:bodyPr>
            <a:normAutofit/>
          </a:bodyPr>
          <a:lstStyle/>
          <a:p>
            <a:pPr marL="0" indent="0" rtl="0">
              <a:spcBef>
                <a:spcPts val="0"/>
              </a:spcBef>
              <a:spcAft>
                <a:spcPts val="600"/>
              </a:spcAft>
              <a:buNone/>
            </a:pPr>
            <a:r>
              <a:rPr lang="fr-FR" sz="1800" b="1" dirty="0"/>
              <a:t>Problématique : </a:t>
            </a:r>
            <a:endParaRPr lang="fr-FR" sz="1100" b="1" dirty="0"/>
          </a:p>
        </p:txBody>
      </p:sp>
    </p:spTree>
    <p:extLst>
      <p:ext uri="{BB962C8B-B14F-4D97-AF65-F5344CB8AC3E}">
        <p14:creationId xmlns:p14="http://schemas.microsoft.com/office/powerpoint/2010/main" val="37940733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14E274A-FF63-A0C5-B4DE-1B594BC628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7961" y="341577"/>
            <a:ext cx="5191433" cy="1172591"/>
          </a:xfrm>
        </p:spPr>
        <p:txBody>
          <a:bodyPr anchor="ctr">
            <a:normAutofit fontScale="90000"/>
          </a:bodyPr>
          <a:lstStyle/>
          <a:p>
            <a:r>
              <a:rPr lang="fr-FR" dirty="0"/>
              <a:t>Méthode de travail :</a:t>
            </a:r>
          </a:p>
        </p:txBody>
      </p: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6AA24DC0-41B8-3B43-54FF-1CF377884ED2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4006261597"/>
              </p:ext>
            </p:extLst>
          </p:nvPr>
        </p:nvGraphicFramePr>
        <p:xfrm>
          <a:off x="838200" y="1514168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62200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8A040C8-6BD4-6A89-A91E-C160EE319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fr-FR" dirty="0"/>
              <a:t>Hypothèses</a:t>
            </a:r>
          </a:p>
        </p:txBody>
      </p: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8D847BAB-4EC0-6BA7-C3DF-93B72E906AAF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2739737884"/>
              </p:ext>
            </p:extLst>
          </p:nvPr>
        </p:nvGraphicFramePr>
        <p:xfrm>
          <a:off x="838200" y="1789614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734446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B018E4C-D219-2050-B413-3EEAF898F1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2868" y="358614"/>
            <a:ext cx="4538408" cy="1431000"/>
          </a:xfrm>
        </p:spPr>
        <p:txBody>
          <a:bodyPr/>
          <a:lstStyle/>
          <a:p>
            <a:r>
              <a:rPr lang="fr-FR" dirty="0"/>
              <a:t>Échantillon étudié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05A6489A-33F5-A66B-C012-F2AF9BB3172D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905263" y="1683467"/>
            <a:ext cx="4926013" cy="4333875"/>
          </a:xfr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B251DD74-E590-D6F8-D54D-1EFD564655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965865"/>
            <a:ext cx="5336558" cy="1963668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1E542FD1-38BE-CE70-224C-89E292EBBA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6235" y="4132640"/>
            <a:ext cx="5236088" cy="1678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4607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8AF23067-554F-E4F8-041C-D23DF93743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8126" y="1074114"/>
            <a:ext cx="5831092" cy="4972744"/>
          </a:xfrm>
          <a:prstGeom prst="rect">
            <a:avLst/>
          </a:prstGeom>
        </p:spPr>
      </p:pic>
      <p:sp>
        <p:nvSpPr>
          <p:cNvPr id="7" name="Titre 1">
            <a:extLst>
              <a:ext uri="{FF2B5EF4-FFF2-40B4-BE49-F238E27FC236}">
                <a16:creationId xmlns:a16="http://schemas.microsoft.com/office/drawing/2014/main" id="{CEE7956C-2F48-2F06-92B8-7E323A98C4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2868" y="358614"/>
            <a:ext cx="4150804" cy="1431000"/>
          </a:xfrm>
        </p:spPr>
        <p:txBody>
          <a:bodyPr/>
          <a:lstStyle/>
          <a:p>
            <a:r>
              <a:rPr lang="fr-FR" dirty="0"/>
              <a:t>Résultats :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74393153-1743-6442-55B0-12B9D254A69B}"/>
              </a:ext>
            </a:extLst>
          </p:cNvPr>
          <p:cNvSpPr txBox="1"/>
          <p:nvPr/>
        </p:nvSpPr>
        <p:spPr>
          <a:xfrm>
            <a:off x="2813542" y="6046858"/>
            <a:ext cx="5545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Taux de non-recours aux soins</a:t>
            </a:r>
          </a:p>
        </p:txBody>
      </p:sp>
    </p:spTree>
    <p:extLst>
      <p:ext uri="{BB962C8B-B14F-4D97-AF65-F5344CB8AC3E}">
        <p14:creationId xmlns:p14="http://schemas.microsoft.com/office/powerpoint/2010/main" val="22606463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>
            <a:extLst>
              <a:ext uri="{FF2B5EF4-FFF2-40B4-BE49-F238E27FC236}">
                <a16:creationId xmlns:a16="http://schemas.microsoft.com/office/drawing/2014/main" id="{CEE7956C-2F48-2F06-92B8-7E323A98C4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2868" y="358614"/>
            <a:ext cx="4150804" cy="1431000"/>
          </a:xfrm>
        </p:spPr>
        <p:txBody>
          <a:bodyPr/>
          <a:lstStyle/>
          <a:p>
            <a:r>
              <a:rPr lang="fr-FR" dirty="0"/>
              <a:t>Résultats :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B0AA4D01-D227-607A-83EB-1E88782FC1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3418" y="1282627"/>
            <a:ext cx="8625164" cy="5430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7269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Thème1">
  <a:themeElements>
    <a:clrScheme name="Ined">
      <a:dk1>
        <a:srgbClr val="222E3B"/>
      </a:dk1>
      <a:lt1>
        <a:sysClr val="window" lastClr="FFFFFF"/>
      </a:lt1>
      <a:dk2>
        <a:srgbClr val="4E5762"/>
      </a:dk2>
      <a:lt2>
        <a:srgbClr val="FFFFFF"/>
      </a:lt2>
      <a:accent1>
        <a:srgbClr val="DE3831"/>
      </a:accent1>
      <a:accent2>
        <a:srgbClr val="F8AA24"/>
      </a:accent2>
      <a:accent3>
        <a:srgbClr val="7E69B4"/>
      </a:accent3>
      <a:accent4>
        <a:srgbClr val="1D875F"/>
      </a:accent4>
      <a:accent5>
        <a:srgbClr val="1CBDC7"/>
      </a:accent5>
      <a:accent6>
        <a:srgbClr val="B39482"/>
      </a:accent6>
      <a:hlink>
        <a:srgbClr val="F8AA24"/>
      </a:hlink>
      <a:folHlink>
        <a:srgbClr val="B39482"/>
      </a:folHlink>
    </a:clrScheme>
    <a:fontScheme name="Academique document">
      <a:majorFont>
        <a:latin typeface="Univers"/>
        <a:ea typeface=""/>
        <a:cs typeface=""/>
      </a:majorFont>
      <a:minorFont>
        <a:latin typeface="Bril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ème1" id="{06261E14-B00A-4449-93B8-94E16F657DA8}" vid="{5C6E0713-0FAD-48BD-A1E5-A08C2F8B2169}"/>
    </a:ext>
  </a:extLst>
</a:theme>
</file>

<file path=ppt/theme/theme2.xml><?xml version="1.0" encoding="utf-8"?>
<a:theme xmlns:a="http://schemas.openxmlformats.org/drawingml/2006/main" name="1_FunkyShapesVTI">
  <a:themeElements>
    <a:clrScheme name="Personnalisé 2">
      <a:dk1>
        <a:sysClr val="windowText" lastClr="000000"/>
      </a:dk1>
      <a:lt1>
        <a:sysClr val="window" lastClr="FFFFFF"/>
      </a:lt1>
      <a:dk2>
        <a:srgbClr val="2D2D2D"/>
      </a:dk2>
      <a:lt2>
        <a:srgbClr val="F3FFF8"/>
      </a:lt2>
      <a:accent1>
        <a:srgbClr val="FFC359"/>
      </a:accent1>
      <a:accent2>
        <a:srgbClr val="1EB9D3"/>
      </a:accent2>
      <a:accent3>
        <a:srgbClr val="21C46B"/>
      </a:accent3>
      <a:accent4>
        <a:srgbClr val="EA9600"/>
      </a:accent4>
      <a:accent5>
        <a:srgbClr val="F43B56"/>
      </a:accent5>
      <a:accent6>
        <a:srgbClr val="4B56E8"/>
      </a:accent6>
      <a:hlink>
        <a:srgbClr val="8F61FF"/>
      </a:hlink>
      <a:folHlink>
        <a:srgbClr val="F900A0"/>
      </a:folHlink>
    </a:clrScheme>
    <a:fontScheme name="Runivers">
      <a:majorFont>
        <a:latin typeface="Rubik Medium"/>
        <a:ea typeface=""/>
        <a:cs typeface=""/>
      </a:majorFont>
      <a:minorFont>
        <a:latin typeface="Univer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unkyShapesVTI" id="{A7F40C41-3FB2-45B0-B0D6-DFB7FDD9B7AD}" vid="{C49381A0-09CD-46EE-B141-E2CDD87ABFE3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Thème1</Template>
  <TotalTime>37</TotalTime>
  <Words>305</Words>
  <Application>Microsoft Office PowerPoint</Application>
  <PresentationFormat>Grand écran</PresentationFormat>
  <Paragraphs>49</Paragraphs>
  <Slides>13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13</vt:i4>
      </vt:variant>
    </vt:vector>
  </HeadingPairs>
  <TitlesOfParts>
    <vt:vector size="20" baseType="lpstr">
      <vt:lpstr>Arial</vt:lpstr>
      <vt:lpstr>Brill</vt:lpstr>
      <vt:lpstr>Rubik Medium</vt:lpstr>
      <vt:lpstr>Source Sans Pro</vt:lpstr>
      <vt:lpstr>Univers</vt:lpstr>
      <vt:lpstr>Thème1</vt:lpstr>
      <vt:lpstr>1_FunkyShapesVTI</vt:lpstr>
      <vt:lpstr>L’accès aux soins entre 2006-2013 :       le cas du Danemark et de l’Autriche</vt:lpstr>
      <vt:lpstr>Les enjeux de l’accès aux soins : </vt:lpstr>
      <vt:lpstr>L’influence des crises dans le rapport à la santé :</vt:lpstr>
      <vt:lpstr>En quoi la crise de 2008 et ses conséquences sur les économies de l’Autriche et du Danemark ont influencé le recours aux soins de leurs populations ? </vt:lpstr>
      <vt:lpstr>Méthode de travail :</vt:lpstr>
      <vt:lpstr>Hypothèses</vt:lpstr>
      <vt:lpstr>Échantillon étudié</vt:lpstr>
      <vt:lpstr>Résultats :</vt:lpstr>
      <vt:lpstr>Résultats :</vt:lpstr>
      <vt:lpstr>Résultats :</vt:lpstr>
      <vt:lpstr>Résultats :</vt:lpstr>
      <vt:lpstr>Conclusion :</vt:lpstr>
      <vt:lpstr>Merci pour votre attention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L’accès aux soins entre 2006-2013 : le cas du Danemark et de l’Autriche</dc:title>
  <dc:creator>Younès Abdelaziz</dc:creator>
  <cp:lastModifiedBy>Younès Abdelaziz</cp:lastModifiedBy>
  <cp:revision>16</cp:revision>
  <dcterms:created xsi:type="dcterms:W3CDTF">2023-10-16T18:45:03Z</dcterms:created>
  <dcterms:modified xsi:type="dcterms:W3CDTF">2023-12-04T20:29:15Z</dcterms:modified>
</cp:coreProperties>
</file>